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256" r:id="rId2"/>
    <p:sldId id="257" r:id="rId3"/>
    <p:sldId id="258" r:id="rId4"/>
    <p:sldId id="259" r:id="rId5"/>
    <p:sldId id="260" r:id="rId6"/>
    <p:sldId id="261" r:id="rId7"/>
    <p:sldId id="329" r:id="rId8"/>
    <p:sldId id="330"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1143000" y="685800"/>
            <a:ext cx="4572000" cy="3429000"/>
          </a:xfrm>
          <a:prstGeom prst="rect">
            <a:avLst/>
          </a:prstGeom>
        </p:spPr>
        <p:txBody>
          <a:bodyPr/>
          <a:lstStyle/>
          <a:p>
            <a:endParaRPr/>
          </a:p>
        </p:txBody>
      </p:sp>
      <p:sp>
        <p:nvSpPr>
          <p:cNvPr id="316" name="Shape 3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txBox="1">
            <a:spLocks noGrp="1"/>
          </p:cNvSpPr>
          <p:nvPr>
            <p:ph type="title"/>
          </p:nvPr>
        </p:nvSpPr>
        <p:spPr>
          <a:prstGeom prst="rect">
            <a:avLst/>
          </a:prstGeom>
        </p:spPr>
        <p:txBody>
          <a:bodyPr/>
          <a:lstStyle/>
          <a:p>
            <a:r>
              <a:t>标题文本</a:t>
            </a:r>
          </a:p>
        </p:txBody>
      </p:sp>
      <p:sp>
        <p:nvSpPr>
          <p:cNvPr id="9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01" name="标题文本"/>
          <p:cNvSpPr txBox="1">
            <a:spLocks noGrp="1"/>
          </p:cNvSpPr>
          <p:nvPr>
            <p:ph type="title"/>
          </p:nvPr>
        </p:nvSpPr>
        <p:spPr>
          <a:xfrm>
            <a:off x="8724900" y="365125"/>
            <a:ext cx="2628900" cy="5811838"/>
          </a:xfrm>
          <a:prstGeom prst="rect">
            <a:avLst/>
          </a:prstGeom>
        </p:spPr>
        <p:txBody>
          <a:bodyPr/>
          <a:lstStyle/>
          <a:p>
            <a:r>
              <a:t>标题文本</a:t>
            </a:r>
          </a:p>
        </p:txBody>
      </p:sp>
      <p:sp>
        <p:nvSpPr>
          <p:cNvPr id="102" name="正文级别 1…"/>
          <p:cNvSpPr txBox="1">
            <a:spLocks noGrp="1"/>
          </p:cNvSpPr>
          <p:nvPr>
            <p:ph type="body" idx="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524000" y="1122362"/>
            <a:ext cx="9144000" cy="2387601"/>
          </a:xfrm>
          <a:prstGeom prst="rect">
            <a:avLst/>
          </a:prstGeom>
        </p:spPr>
        <p:txBody>
          <a:bodyPr anchor="b"/>
          <a:lstStyle>
            <a:lvl1pPr algn="ctr">
              <a:defRPr sz="6000">
                <a:latin typeface="Calibri"/>
                <a:ea typeface="Calibri"/>
                <a:cs typeface="Calibri"/>
                <a:sym typeface="Calibri"/>
              </a:defRPr>
            </a:lvl1pPr>
          </a:lstStyle>
          <a:p>
            <a:r>
              <a:t>标题文本</a:t>
            </a:r>
          </a:p>
        </p:txBody>
      </p:sp>
      <p:sp>
        <p:nvSpPr>
          <p:cNvPr id="111" name="正文级别 1…"/>
          <p:cNvSpPr txBox="1">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atin typeface="Calibri"/>
                <a:ea typeface="Calibri"/>
                <a:cs typeface="Calibri"/>
                <a:sym typeface="Calibri"/>
              </a:defRPr>
            </a:lvl1pPr>
            <a:lvl2pPr marL="0" indent="0" algn="ctr">
              <a:buSzTx/>
              <a:buFontTx/>
              <a:buNone/>
              <a:defRPr sz="2400">
                <a:latin typeface="Calibri"/>
                <a:ea typeface="Calibri"/>
                <a:cs typeface="Calibri"/>
                <a:sym typeface="Calibri"/>
              </a:defRPr>
            </a:lvl2pPr>
            <a:lvl3pPr marL="0" indent="0" algn="ctr">
              <a:buSzTx/>
              <a:buFontTx/>
              <a:buNone/>
              <a:defRPr sz="2400">
                <a:latin typeface="Calibri"/>
                <a:ea typeface="Calibri"/>
                <a:cs typeface="Calibri"/>
                <a:sym typeface="Calibri"/>
              </a:defRPr>
            </a:lvl3pPr>
            <a:lvl4pPr marL="0" indent="0" algn="ctr">
              <a:buSzTx/>
              <a:buFontTx/>
              <a:buNone/>
              <a:defRPr sz="2400">
                <a:latin typeface="Calibri"/>
                <a:ea typeface="Calibri"/>
                <a:cs typeface="Calibri"/>
                <a:sym typeface="Calibri"/>
              </a:defRPr>
            </a:lvl4pPr>
            <a:lvl5pPr marL="0" indent="0" algn="ctr">
              <a:buSzTx/>
              <a:buFontTx/>
              <a:buNone/>
              <a:defRPr sz="240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12"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9" name="标题文本"/>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标题文本</a:t>
            </a:r>
          </a:p>
        </p:txBody>
      </p:sp>
      <p:sp>
        <p:nvSpPr>
          <p:cNvPr id="120" name="正文级别 1…"/>
          <p:cNvSpPr txBox="1">
            <a:spLocks noGrp="1"/>
          </p:cNvSpPr>
          <p:nvPr>
            <p:ph type="body" idx="1"/>
          </p:nvPr>
        </p:nvSpPr>
        <p:spPr>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21"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28" name="标题文本"/>
          <p:cNvSpPr txBox="1">
            <a:spLocks noGrp="1"/>
          </p:cNvSpPr>
          <p:nvPr>
            <p:ph type="title"/>
          </p:nvPr>
        </p:nvSpPr>
        <p:spPr>
          <a:xfrm>
            <a:off x="831850" y="1709738"/>
            <a:ext cx="10515600" cy="2852737"/>
          </a:xfrm>
          <a:prstGeom prst="rect">
            <a:avLst/>
          </a:prstGeom>
        </p:spPr>
        <p:txBody>
          <a:bodyPr anchor="b"/>
          <a:lstStyle>
            <a:lvl1pPr>
              <a:defRPr sz="6000">
                <a:latin typeface="Calibri"/>
                <a:ea typeface="Calibri"/>
                <a:cs typeface="Calibri"/>
                <a:sym typeface="Calibri"/>
              </a:defRPr>
            </a:lvl1pPr>
          </a:lstStyle>
          <a:p>
            <a:r>
              <a:t>标题文本</a:t>
            </a:r>
          </a:p>
        </p:txBody>
      </p:sp>
      <p:sp>
        <p:nvSpPr>
          <p:cNvPr id="129" name="正文级别 1…"/>
          <p:cNvSpPr txBox="1">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latin typeface="Calibri"/>
                <a:ea typeface="Calibri"/>
                <a:cs typeface="Calibri"/>
                <a:sym typeface="Calibri"/>
              </a:defRPr>
            </a:lvl1pPr>
            <a:lvl2pPr marL="0" indent="0">
              <a:buSzTx/>
              <a:buFontTx/>
              <a:buNone/>
              <a:defRPr sz="2400">
                <a:solidFill>
                  <a:srgbClr val="888888"/>
                </a:solidFill>
                <a:latin typeface="Calibri"/>
                <a:ea typeface="Calibri"/>
                <a:cs typeface="Calibri"/>
                <a:sym typeface="Calibri"/>
              </a:defRPr>
            </a:lvl2pPr>
            <a:lvl3pPr marL="0" indent="0">
              <a:buSzTx/>
              <a:buFontTx/>
              <a:buNone/>
              <a:defRPr sz="2400">
                <a:solidFill>
                  <a:srgbClr val="888888"/>
                </a:solidFill>
                <a:latin typeface="Calibri"/>
                <a:ea typeface="Calibri"/>
                <a:cs typeface="Calibri"/>
                <a:sym typeface="Calibri"/>
              </a:defRPr>
            </a:lvl3pPr>
            <a:lvl4pPr marL="0" indent="0">
              <a:buSzTx/>
              <a:buFontTx/>
              <a:buNone/>
              <a:defRPr sz="2400">
                <a:solidFill>
                  <a:srgbClr val="888888"/>
                </a:solidFill>
                <a:latin typeface="Calibri"/>
                <a:ea typeface="Calibri"/>
                <a:cs typeface="Calibri"/>
                <a:sym typeface="Calibri"/>
              </a:defRPr>
            </a:lvl4pPr>
            <a:lvl5pPr marL="0" indent="0">
              <a:buSzTx/>
              <a:buFontTx/>
              <a:buNone/>
              <a:defRPr sz="2400">
                <a:solidFill>
                  <a:srgbClr val="888888"/>
                </a:solidFill>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30"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37" name="标题文本"/>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标题文本</a:t>
            </a:r>
          </a:p>
        </p:txBody>
      </p:sp>
      <p:sp>
        <p:nvSpPr>
          <p:cNvPr id="138" name="正文级别 1…"/>
          <p:cNvSpPr txBox="1">
            <a:spLocks noGrp="1"/>
          </p:cNvSpPr>
          <p:nvPr>
            <p:ph type="body" sz="half" idx="1"/>
          </p:nvPr>
        </p:nvSpPr>
        <p:spPr>
          <a:xfrm>
            <a:off x="838200" y="1825625"/>
            <a:ext cx="5181600" cy="4351338"/>
          </a:xfrm>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39"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46" name="标题文本"/>
          <p:cNvSpPr txBox="1">
            <a:spLocks noGrp="1"/>
          </p:cNvSpPr>
          <p:nvPr>
            <p:ph type="title"/>
          </p:nvPr>
        </p:nvSpPr>
        <p:spPr>
          <a:xfrm>
            <a:off x="839787" y="365125"/>
            <a:ext cx="10515601" cy="1325563"/>
          </a:xfrm>
          <a:prstGeom prst="rect">
            <a:avLst/>
          </a:prstGeom>
        </p:spPr>
        <p:txBody>
          <a:bodyPr/>
          <a:lstStyle>
            <a:lvl1pPr>
              <a:defRPr>
                <a:latin typeface="Calibri"/>
                <a:ea typeface="Calibri"/>
                <a:cs typeface="Calibri"/>
                <a:sym typeface="Calibri"/>
              </a:defRPr>
            </a:lvl1pPr>
          </a:lstStyle>
          <a:p>
            <a:r>
              <a:t>标题文本</a:t>
            </a:r>
          </a:p>
        </p:txBody>
      </p:sp>
      <p:sp>
        <p:nvSpPr>
          <p:cNvPr id="147" name="正文级别 1…"/>
          <p:cNvSpPr txBox="1">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atin typeface="Calibri"/>
                <a:ea typeface="Calibri"/>
                <a:cs typeface="Calibri"/>
                <a:sym typeface="Calibri"/>
              </a:defRPr>
            </a:lvl1pPr>
            <a:lvl2pPr marL="0" indent="0">
              <a:buSzTx/>
              <a:buFontTx/>
              <a:buNone/>
              <a:defRPr sz="2400" b="1">
                <a:latin typeface="Calibri"/>
                <a:ea typeface="Calibri"/>
                <a:cs typeface="Calibri"/>
                <a:sym typeface="Calibri"/>
              </a:defRPr>
            </a:lvl2pPr>
            <a:lvl3pPr marL="0" indent="0">
              <a:buSzTx/>
              <a:buFontTx/>
              <a:buNone/>
              <a:defRPr sz="2400" b="1">
                <a:latin typeface="Calibri"/>
                <a:ea typeface="Calibri"/>
                <a:cs typeface="Calibri"/>
                <a:sym typeface="Calibri"/>
              </a:defRPr>
            </a:lvl3pPr>
            <a:lvl4pPr marL="0" indent="0">
              <a:buSzTx/>
              <a:buFontTx/>
              <a:buNone/>
              <a:defRPr sz="2400" b="1">
                <a:latin typeface="Calibri"/>
                <a:ea typeface="Calibri"/>
                <a:cs typeface="Calibri"/>
                <a:sym typeface="Calibri"/>
              </a:defRPr>
            </a:lvl4pPr>
            <a:lvl5pPr marL="0" indent="0">
              <a:buSzTx/>
              <a:buFontTx/>
              <a:buNone/>
              <a:defRPr sz="2400" b="1">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48" name="文本占位符 4"/>
          <p:cNvSpPr>
            <a:spLocks noGrp="1"/>
          </p:cNvSpPr>
          <p:nvPr>
            <p:ph type="body" sz="quarter" idx="13"/>
          </p:nvPr>
        </p:nvSpPr>
        <p:spPr>
          <a:xfrm>
            <a:off x="6172200" y="1681163"/>
            <a:ext cx="5183188" cy="823914"/>
          </a:xfrm>
          <a:prstGeom prst="rect">
            <a:avLst/>
          </a:prstGeom>
        </p:spPr>
        <p:txBody>
          <a:bodyPr anchor="b"/>
          <a:lstStyle/>
          <a:p>
            <a:endParaRPr/>
          </a:p>
        </p:txBody>
      </p:sp>
      <p:sp>
        <p:nvSpPr>
          <p:cNvPr id="149"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56" name="标题文本"/>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标题文本</a:t>
            </a:r>
          </a:p>
        </p:txBody>
      </p:sp>
      <p:sp>
        <p:nvSpPr>
          <p:cNvPr id="157"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64"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71" name="标题文本"/>
          <p:cNvSpPr txBox="1">
            <a:spLocks noGrp="1"/>
          </p:cNvSpPr>
          <p:nvPr>
            <p:ph type="title"/>
          </p:nvPr>
        </p:nvSpPr>
        <p:spPr>
          <a:xfrm>
            <a:off x="839787" y="457200"/>
            <a:ext cx="3932240" cy="1600200"/>
          </a:xfrm>
          <a:prstGeom prst="rect">
            <a:avLst/>
          </a:prstGeom>
        </p:spPr>
        <p:txBody>
          <a:bodyPr anchor="b"/>
          <a:lstStyle>
            <a:lvl1pPr>
              <a:defRPr sz="3200">
                <a:latin typeface="Calibri"/>
                <a:ea typeface="Calibri"/>
                <a:cs typeface="Calibri"/>
                <a:sym typeface="Calibri"/>
              </a:defRPr>
            </a:lvl1pPr>
          </a:lstStyle>
          <a:p>
            <a:r>
              <a:t>标题文本</a:t>
            </a:r>
          </a:p>
        </p:txBody>
      </p:sp>
      <p:sp>
        <p:nvSpPr>
          <p:cNvPr id="172" name="正文级别 1…"/>
          <p:cNvSpPr txBox="1">
            <a:spLocks noGrp="1"/>
          </p:cNvSpPr>
          <p:nvPr>
            <p:ph type="body" sz="half" idx="1"/>
          </p:nvPr>
        </p:nvSpPr>
        <p:spPr>
          <a:xfrm>
            <a:off x="5183187" y="987425"/>
            <a:ext cx="6172203" cy="4873625"/>
          </a:xfrm>
          <a:prstGeom prst="rect">
            <a:avLst/>
          </a:prstGeom>
        </p:spPr>
        <p:txBody>
          <a:bodyPr/>
          <a:lstStyle>
            <a:lvl1pPr>
              <a:defRPr sz="3200">
                <a:latin typeface="Calibri"/>
                <a:ea typeface="Calibri"/>
                <a:cs typeface="Calibri"/>
                <a:sym typeface="Calibri"/>
              </a:defRPr>
            </a:lvl1pPr>
            <a:lvl2pPr marL="718457" indent="-261257">
              <a:defRPr sz="3200">
                <a:latin typeface="Calibri"/>
                <a:ea typeface="Calibri"/>
                <a:cs typeface="Calibri"/>
                <a:sym typeface="Calibri"/>
              </a:defRPr>
            </a:lvl2pPr>
            <a:lvl3pPr marL="1219200" indent="-304800">
              <a:defRPr sz="3200">
                <a:latin typeface="Calibri"/>
                <a:ea typeface="Calibri"/>
                <a:cs typeface="Calibri"/>
                <a:sym typeface="Calibri"/>
              </a:defRPr>
            </a:lvl3pPr>
            <a:lvl4pPr marL="1737360" indent="-365760">
              <a:defRPr sz="3200">
                <a:latin typeface="Calibri"/>
                <a:ea typeface="Calibri"/>
                <a:cs typeface="Calibri"/>
                <a:sym typeface="Calibri"/>
              </a:defRPr>
            </a:lvl4pPr>
            <a:lvl5pPr marL="2194560" indent="-365760">
              <a:defRPr sz="320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73" name="文本占位符 3"/>
          <p:cNvSpPr>
            <a:spLocks noGrp="1"/>
          </p:cNvSpPr>
          <p:nvPr>
            <p:ph type="body" sz="quarter" idx="13"/>
          </p:nvPr>
        </p:nvSpPr>
        <p:spPr>
          <a:xfrm>
            <a:off x="839786" y="2057400"/>
            <a:ext cx="3932242" cy="3811588"/>
          </a:xfrm>
          <a:prstGeom prst="rect">
            <a:avLst/>
          </a:prstGeom>
        </p:spPr>
        <p:txBody>
          <a:bodyPr/>
          <a:lstStyle/>
          <a:p>
            <a:endParaRPr/>
          </a:p>
        </p:txBody>
      </p:sp>
      <p:sp>
        <p:nvSpPr>
          <p:cNvPr id="174"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81" name="标题文本"/>
          <p:cNvSpPr txBox="1">
            <a:spLocks noGrp="1"/>
          </p:cNvSpPr>
          <p:nvPr>
            <p:ph type="title"/>
          </p:nvPr>
        </p:nvSpPr>
        <p:spPr>
          <a:xfrm>
            <a:off x="839787" y="457200"/>
            <a:ext cx="3932240" cy="1600200"/>
          </a:xfrm>
          <a:prstGeom prst="rect">
            <a:avLst/>
          </a:prstGeom>
        </p:spPr>
        <p:txBody>
          <a:bodyPr anchor="b"/>
          <a:lstStyle>
            <a:lvl1pPr>
              <a:defRPr sz="3200">
                <a:latin typeface="Calibri"/>
                <a:ea typeface="Calibri"/>
                <a:cs typeface="Calibri"/>
                <a:sym typeface="Calibri"/>
              </a:defRPr>
            </a:lvl1pPr>
          </a:lstStyle>
          <a:p>
            <a:r>
              <a:t>标题文本</a:t>
            </a:r>
          </a:p>
        </p:txBody>
      </p:sp>
      <p:sp>
        <p:nvSpPr>
          <p:cNvPr id="182" name="图片占位符 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83" name="正文级别 1…"/>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atin typeface="Calibri"/>
                <a:ea typeface="Calibri"/>
                <a:cs typeface="Calibri"/>
                <a:sym typeface="Calibri"/>
              </a:defRPr>
            </a:lvl1pPr>
            <a:lvl2pPr marL="0" indent="0">
              <a:buSzTx/>
              <a:buFontTx/>
              <a:buNone/>
              <a:defRPr sz="1600">
                <a:latin typeface="Calibri"/>
                <a:ea typeface="Calibri"/>
                <a:cs typeface="Calibri"/>
                <a:sym typeface="Calibri"/>
              </a:defRPr>
            </a:lvl2pPr>
            <a:lvl3pPr marL="0" indent="0">
              <a:buSzTx/>
              <a:buFontTx/>
              <a:buNone/>
              <a:defRPr sz="1600">
                <a:latin typeface="Calibri"/>
                <a:ea typeface="Calibri"/>
                <a:cs typeface="Calibri"/>
                <a:sym typeface="Calibri"/>
              </a:defRPr>
            </a:lvl3pPr>
            <a:lvl4pPr marL="0" indent="0">
              <a:buSzTx/>
              <a:buFontTx/>
              <a:buNone/>
              <a:defRPr sz="1600">
                <a:latin typeface="Calibri"/>
                <a:ea typeface="Calibri"/>
                <a:cs typeface="Calibri"/>
                <a:sym typeface="Calibri"/>
              </a:defRPr>
            </a:lvl4pPr>
            <a:lvl5pPr marL="0" indent="0">
              <a:buSzTx/>
              <a:buFontTx/>
              <a:buNone/>
              <a:defRPr sz="160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84"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91" name="标题文本"/>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标题文本</a:t>
            </a:r>
          </a:p>
        </p:txBody>
      </p:sp>
      <p:sp>
        <p:nvSpPr>
          <p:cNvPr id="192" name="正文级别 1…"/>
          <p:cNvSpPr txBox="1">
            <a:spLocks noGrp="1"/>
          </p:cNvSpPr>
          <p:nvPr>
            <p:ph type="body" idx="1"/>
          </p:nvPr>
        </p:nvSpPr>
        <p:spPr>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93"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200" name="标题文本"/>
          <p:cNvSpPr txBox="1">
            <a:spLocks noGrp="1"/>
          </p:cNvSpPr>
          <p:nvPr>
            <p:ph type="title"/>
          </p:nvPr>
        </p:nvSpPr>
        <p:spPr>
          <a:xfrm>
            <a:off x="8724900" y="365125"/>
            <a:ext cx="2628900" cy="5811838"/>
          </a:xfrm>
          <a:prstGeom prst="rect">
            <a:avLst/>
          </a:prstGeom>
        </p:spPr>
        <p:txBody>
          <a:bodyPr/>
          <a:lstStyle>
            <a:lvl1pPr>
              <a:defRPr>
                <a:latin typeface="Calibri"/>
                <a:ea typeface="Calibri"/>
                <a:cs typeface="Calibri"/>
                <a:sym typeface="Calibri"/>
              </a:defRPr>
            </a:lvl1pPr>
          </a:lstStyle>
          <a:p>
            <a:r>
              <a:t>标题文本</a:t>
            </a:r>
          </a:p>
        </p:txBody>
      </p:sp>
      <p:sp>
        <p:nvSpPr>
          <p:cNvPr id="201" name="正文级别 1…"/>
          <p:cNvSpPr txBox="1">
            <a:spLocks noGrp="1"/>
          </p:cNvSpPr>
          <p:nvPr>
            <p:ph type="body" idx="1"/>
          </p:nvPr>
        </p:nvSpPr>
        <p:spPr>
          <a:xfrm>
            <a:off x="838200" y="365125"/>
            <a:ext cx="7734300" cy="5811838"/>
          </a:xfrm>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202"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209" name="标题文本"/>
          <p:cNvSpPr txBox="1">
            <a:spLocks noGrp="1"/>
          </p:cNvSpPr>
          <p:nvPr>
            <p:ph type="title"/>
          </p:nvPr>
        </p:nvSpPr>
        <p:spPr>
          <a:xfrm>
            <a:off x="609600" y="275166"/>
            <a:ext cx="10972800" cy="1143001"/>
          </a:xfrm>
          <a:prstGeom prst="rect">
            <a:avLst/>
          </a:prstGeom>
        </p:spPr>
        <p:txBody>
          <a:bodyPr/>
          <a:lstStyle>
            <a:lvl1pPr>
              <a:defRPr>
                <a:latin typeface="Calibri"/>
                <a:ea typeface="Calibri"/>
                <a:cs typeface="Calibri"/>
                <a:sym typeface="Calibri"/>
              </a:defRPr>
            </a:lvl1pPr>
          </a:lstStyle>
          <a:p>
            <a:r>
              <a:t>标题文本</a:t>
            </a:r>
          </a:p>
        </p:txBody>
      </p:sp>
      <p:sp>
        <p:nvSpPr>
          <p:cNvPr id="210" name="幻灯片编号"/>
          <p:cNvSpPr txBox="1">
            <a:spLocks noGrp="1"/>
          </p:cNvSpPr>
          <p:nvPr>
            <p:ph type="sldNum" sz="quarter" idx="2"/>
          </p:nvPr>
        </p:nvSpPr>
        <p:spPr>
          <a:xfrm>
            <a:off x="8463948" y="6221732"/>
            <a:ext cx="273652"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217" name="标题文本"/>
          <p:cNvSpPr txBox="1">
            <a:spLocks noGrp="1"/>
          </p:cNvSpPr>
          <p:nvPr>
            <p:ph type="title"/>
          </p:nvPr>
        </p:nvSpPr>
        <p:spPr>
          <a:xfrm>
            <a:off x="914400" y="2130425"/>
            <a:ext cx="10363200" cy="1470025"/>
          </a:xfrm>
          <a:prstGeom prst="rect">
            <a:avLst/>
          </a:prstGeom>
        </p:spPr>
        <p:txBody>
          <a:bodyPr/>
          <a:lstStyle>
            <a:lvl1pPr>
              <a:defRPr>
                <a:latin typeface="Calibri"/>
                <a:ea typeface="Calibri"/>
                <a:cs typeface="Calibri"/>
                <a:sym typeface="Calibri"/>
              </a:defRPr>
            </a:lvl1pPr>
          </a:lstStyle>
          <a:p>
            <a:r>
              <a:t>标题文本</a:t>
            </a:r>
          </a:p>
        </p:txBody>
      </p:sp>
      <p:sp>
        <p:nvSpPr>
          <p:cNvPr id="218" name="正文级别 1…"/>
          <p:cNvSpPr txBox="1">
            <a:spLocks noGrp="1"/>
          </p:cNvSpPr>
          <p:nvPr>
            <p:ph type="body" sz="quarter" idx="1"/>
          </p:nvPr>
        </p:nvSpPr>
        <p:spPr>
          <a:xfrm>
            <a:off x="1828800" y="3886200"/>
            <a:ext cx="8534400" cy="1752600"/>
          </a:xfrm>
          <a:prstGeom prst="rect">
            <a:avLst/>
          </a:prstGeom>
        </p:spPr>
        <p:txBody>
          <a:bodyPr/>
          <a:lstStyle>
            <a:lvl1pPr marL="0" indent="0" algn="ctr">
              <a:buSzTx/>
              <a:buFontTx/>
              <a:buNone/>
              <a:defRPr>
                <a:latin typeface="Calibri"/>
                <a:ea typeface="Calibri"/>
                <a:cs typeface="Calibri"/>
                <a:sym typeface="Calibri"/>
              </a:defRPr>
            </a:lvl1pPr>
            <a:lvl2pPr marL="0" indent="0" algn="ctr">
              <a:buSzTx/>
              <a:buFontTx/>
              <a:buNone/>
              <a:defRPr>
                <a:latin typeface="Calibri"/>
                <a:ea typeface="Calibri"/>
                <a:cs typeface="Calibri"/>
                <a:sym typeface="Calibri"/>
              </a:defRPr>
            </a:lvl2pPr>
            <a:lvl3pPr marL="0" indent="0" algn="ctr">
              <a:buSzTx/>
              <a:buFontTx/>
              <a:buNone/>
              <a:defRPr>
                <a:latin typeface="Calibri"/>
                <a:ea typeface="Calibri"/>
                <a:cs typeface="Calibri"/>
                <a:sym typeface="Calibri"/>
              </a:defRPr>
            </a:lvl3pPr>
            <a:lvl4pPr marL="0" indent="0" algn="ctr">
              <a:buSzTx/>
              <a:buFontTx/>
              <a:buNone/>
              <a:defRPr>
                <a:latin typeface="Calibri"/>
                <a:ea typeface="Calibri"/>
                <a:cs typeface="Calibri"/>
                <a:sym typeface="Calibri"/>
              </a:defRPr>
            </a:lvl4pPr>
            <a:lvl5pPr marL="0" indent="0" algn="ctr">
              <a:buSzTx/>
              <a:buFontTx/>
              <a:buNone/>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219"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26" name="标题文本"/>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标题文本</a:t>
            </a:r>
          </a:p>
        </p:txBody>
      </p:sp>
      <p:sp>
        <p:nvSpPr>
          <p:cNvPr id="227" name="正文级别 1…"/>
          <p:cNvSpPr txBox="1">
            <a:spLocks noGrp="1"/>
          </p:cNvSpPr>
          <p:nvPr>
            <p:ph type="body" idx="1"/>
          </p:nvPr>
        </p:nvSpPr>
        <p:spPr>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228"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35" name="标题文本"/>
          <p:cNvSpPr txBox="1">
            <a:spLocks noGrp="1"/>
          </p:cNvSpPr>
          <p:nvPr>
            <p:ph type="title"/>
          </p:nvPr>
        </p:nvSpPr>
        <p:spPr>
          <a:xfrm>
            <a:off x="963612" y="4406900"/>
            <a:ext cx="10363201" cy="1362075"/>
          </a:xfrm>
          <a:prstGeom prst="rect">
            <a:avLst/>
          </a:prstGeom>
        </p:spPr>
        <p:txBody>
          <a:bodyPr anchor="t"/>
          <a:lstStyle>
            <a:lvl1pPr>
              <a:defRPr sz="4000" cap="all">
                <a:latin typeface="Calibri"/>
                <a:ea typeface="Calibri"/>
                <a:cs typeface="Calibri"/>
                <a:sym typeface="Calibri"/>
              </a:defRPr>
            </a:lvl1pPr>
          </a:lstStyle>
          <a:p>
            <a:r>
              <a:t>标题文本</a:t>
            </a:r>
          </a:p>
        </p:txBody>
      </p:sp>
      <p:sp>
        <p:nvSpPr>
          <p:cNvPr id="236" name="正文级别 1…"/>
          <p:cNvSpPr txBox="1">
            <a:spLocks noGrp="1"/>
          </p:cNvSpPr>
          <p:nvPr>
            <p:ph type="body" sz="quarter" idx="1"/>
          </p:nvPr>
        </p:nvSpPr>
        <p:spPr>
          <a:xfrm>
            <a:off x="963612" y="2906713"/>
            <a:ext cx="10363201" cy="1500190"/>
          </a:xfrm>
          <a:prstGeom prst="rect">
            <a:avLst/>
          </a:prstGeom>
        </p:spPr>
        <p:txBody>
          <a:bodyPr anchor="b"/>
          <a:lstStyle>
            <a:lvl1pPr marL="0" indent="0">
              <a:buSzTx/>
              <a:buFontTx/>
              <a:buNone/>
              <a:defRPr sz="2000">
                <a:latin typeface="Calibri"/>
                <a:ea typeface="Calibri"/>
                <a:cs typeface="Calibri"/>
                <a:sym typeface="Calibri"/>
              </a:defRPr>
            </a:lvl1pPr>
            <a:lvl2pPr marL="0" indent="0">
              <a:buSzTx/>
              <a:buFontTx/>
              <a:buNone/>
              <a:defRPr sz="2000">
                <a:latin typeface="Calibri"/>
                <a:ea typeface="Calibri"/>
                <a:cs typeface="Calibri"/>
                <a:sym typeface="Calibri"/>
              </a:defRPr>
            </a:lvl2pPr>
            <a:lvl3pPr marL="0" indent="0">
              <a:buSzTx/>
              <a:buFontTx/>
              <a:buNone/>
              <a:defRPr sz="2000">
                <a:latin typeface="Calibri"/>
                <a:ea typeface="Calibri"/>
                <a:cs typeface="Calibri"/>
                <a:sym typeface="Calibri"/>
              </a:defRPr>
            </a:lvl3pPr>
            <a:lvl4pPr marL="0" indent="0">
              <a:buSzTx/>
              <a:buFontTx/>
              <a:buNone/>
              <a:defRPr sz="2000">
                <a:latin typeface="Calibri"/>
                <a:ea typeface="Calibri"/>
                <a:cs typeface="Calibri"/>
                <a:sym typeface="Calibri"/>
              </a:defRPr>
            </a:lvl4pPr>
            <a:lvl5pPr marL="0" indent="0">
              <a:buSzTx/>
              <a:buFontTx/>
              <a:buNone/>
              <a:defRPr sz="200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237"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244" name="标题文本"/>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标题文本</a:t>
            </a:r>
          </a:p>
        </p:txBody>
      </p:sp>
      <p:sp>
        <p:nvSpPr>
          <p:cNvPr id="245" name="正文级别 1…"/>
          <p:cNvSpPr txBox="1">
            <a:spLocks noGrp="1"/>
          </p:cNvSpPr>
          <p:nvPr>
            <p:ph type="body" sz="half" idx="1"/>
          </p:nvPr>
        </p:nvSpPr>
        <p:spPr>
          <a:xfrm>
            <a:off x="838200" y="1825625"/>
            <a:ext cx="5181600" cy="4351338"/>
          </a:xfrm>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246"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253" name="标题文本"/>
          <p:cNvSpPr txBox="1">
            <a:spLocks noGrp="1"/>
          </p:cNvSpPr>
          <p:nvPr>
            <p:ph type="title"/>
          </p:nvPr>
        </p:nvSpPr>
        <p:spPr>
          <a:xfrm>
            <a:off x="609600" y="274638"/>
            <a:ext cx="10972800" cy="1143001"/>
          </a:xfrm>
          <a:prstGeom prst="rect">
            <a:avLst/>
          </a:prstGeom>
        </p:spPr>
        <p:txBody>
          <a:bodyPr/>
          <a:lstStyle>
            <a:lvl1pPr>
              <a:defRPr>
                <a:latin typeface="Calibri"/>
                <a:ea typeface="Calibri"/>
                <a:cs typeface="Calibri"/>
                <a:sym typeface="Calibri"/>
              </a:defRPr>
            </a:lvl1pPr>
          </a:lstStyle>
          <a:p>
            <a:r>
              <a:t>标题文本</a:t>
            </a:r>
          </a:p>
        </p:txBody>
      </p:sp>
      <p:sp>
        <p:nvSpPr>
          <p:cNvPr id="254" name="正文级别 1…"/>
          <p:cNvSpPr txBox="1">
            <a:spLocks noGrp="1"/>
          </p:cNvSpPr>
          <p:nvPr>
            <p:ph type="body" sz="quarter" idx="1"/>
          </p:nvPr>
        </p:nvSpPr>
        <p:spPr>
          <a:xfrm>
            <a:off x="609600" y="1535112"/>
            <a:ext cx="5386388" cy="639763"/>
          </a:xfrm>
          <a:prstGeom prst="rect">
            <a:avLst/>
          </a:prstGeom>
        </p:spPr>
        <p:txBody>
          <a:bodyPr anchor="b"/>
          <a:lstStyle>
            <a:lvl1pPr marL="0" indent="0">
              <a:buSzTx/>
              <a:buFontTx/>
              <a:buNone/>
              <a:defRPr sz="2400" b="1">
                <a:latin typeface="Calibri"/>
                <a:ea typeface="Calibri"/>
                <a:cs typeface="Calibri"/>
                <a:sym typeface="Calibri"/>
              </a:defRPr>
            </a:lvl1pPr>
            <a:lvl2pPr marL="0" indent="0">
              <a:buSzTx/>
              <a:buFontTx/>
              <a:buNone/>
              <a:defRPr sz="2400" b="1">
                <a:latin typeface="Calibri"/>
                <a:ea typeface="Calibri"/>
                <a:cs typeface="Calibri"/>
                <a:sym typeface="Calibri"/>
              </a:defRPr>
            </a:lvl2pPr>
            <a:lvl3pPr marL="0" indent="0">
              <a:buSzTx/>
              <a:buFontTx/>
              <a:buNone/>
              <a:defRPr sz="2400" b="1">
                <a:latin typeface="Calibri"/>
                <a:ea typeface="Calibri"/>
                <a:cs typeface="Calibri"/>
                <a:sym typeface="Calibri"/>
              </a:defRPr>
            </a:lvl3pPr>
            <a:lvl4pPr marL="0" indent="0">
              <a:buSzTx/>
              <a:buFontTx/>
              <a:buNone/>
              <a:defRPr sz="2400" b="1">
                <a:latin typeface="Calibri"/>
                <a:ea typeface="Calibri"/>
                <a:cs typeface="Calibri"/>
                <a:sym typeface="Calibri"/>
              </a:defRPr>
            </a:lvl4pPr>
            <a:lvl5pPr marL="0" indent="0">
              <a:buSzTx/>
              <a:buFontTx/>
              <a:buNone/>
              <a:defRPr sz="2400" b="1">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255" name="文本占位符 4"/>
          <p:cNvSpPr>
            <a:spLocks noGrp="1"/>
          </p:cNvSpPr>
          <p:nvPr>
            <p:ph type="body" sz="quarter" idx="13"/>
          </p:nvPr>
        </p:nvSpPr>
        <p:spPr>
          <a:xfrm>
            <a:off x="6192837" y="1535111"/>
            <a:ext cx="5389565" cy="639766"/>
          </a:xfrm>
          <a:prstGeom prst="rect">
            <a:avLst/>
          </a:prstGeom>
        </p:spPr>
        <p:txBody>
          <a:bodyPr anchor="b"/>
          <a:lstStyle/>
          <a:p>
            <a:endParaRPr/>
          </a:p>
        </p:txBody>
      </p:sp>
      <p:sp>
        <p:nvSpPr>
          <p:cNvPr id="256"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63" name="标题文本"/>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标题文本</a:t>
            </a:r>
          </a:p>
        </p:txBody>
      </p:sp>
      <p:sp>
        <p:nvSpPr>
          <p:cNvPr id="264"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71"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78" name="标题文本"/>
          <p:cNvSpPr txBox="1">
            <a:spLocks noGrp="1"/>
          </p:cNvSpPr>
          <p:nvPr>
            <p:ph type="title"/>
          </p:nvPr>
        </p:nvSpPr>
        <p:spPr>
          <a:xfrm>
            <a:off x="609600" y="273050"/>
            <a:ext cx="4011613" cy="1162050"/>
          </a:xfrm>
          <a:prstGeom prst="rect">
            <a:avLst/>
          </a:prstGeom>
        </p:spPr>
        <p:txBody>
          <a:bodyPr anchor="b"/>
          <a:lstStyle>
            <a:lvl1pPr>
              <a:defRPr sz="2000">
                <a:latin typeface="Calibri"/>
                <a:ea typeface="Calibri"/>
                <a:cs typeface="Calibri"/>
                <a:sym typeface="Calibri"/>
              </a:defRPr>
            </a:lvl1pPr>
          </a:lstStyle>
          <a:p>
            <a:r>
              <a:t>标题文本</a:t>
            </a:r>
          </a:p>
        </p:txBody>
      </p:sp>
      <p:sp>
        <p:nvSpPr>
          <p:cNvPr id="279" name="正文级别 1…"/>
          <p:cNvSpPr txBox="1">
            <a:spLocks noGrp="1"/>
          </p:cNvSpPr>
          <p:nvPr>
            <p:ph type="body" idx="1"/>
          </p:nvPr>
        </p:nvSpPr>
        <p:spPr>
          <a:xfrm>
            <a:off x="4767262" y="273050"/>
            <a:ext cx="6815140" cy="5853113"/>
          </a:xfrm>
          <a:prstGeom prst="rect">
            <a:avLst/>
          </a:prstGeom>
        </p:spPr>
        <p:txBody>
          <a:bodyPr/>
          <a:lstStyle>
            <a:lvl1pPr>
              <a:defRPr sz="3200">
                <a:latin typeface="Calibri"/>
                <a:ea typeface="Calibri"/>
                <a:cs typeface="Calibri"/>
                <a:sym typeface="Calibri"/>
              </a:defRPr>
            </a:lvl1pPr>
            <a:lvl2pPr marL="718457" indent="-261257">
              <a:defRPr sz="3200">
                <a:latin typeface="Calibri"/>
                <a:ea typeface="Calibri"/>
                <a:cs typeface="Calibri"/>
                <a:sym typeface="Calibri"/>
              </a:defRPr>
            </a:lvl2pPr>
            <a:lvl3pPr marL="1219200" indent="-304800">
              <a:defRPr sz="3200">
                <a:latin typeface="Calibri"/>
                <a:ea typeface="Calibri"/>
                <a:cs typeface="Calibri"/>
                <a:sym typeface="Calibri"/>
              </a:defRPr>
            </a:lvl3pPr>
            <a:lvl4pPr marL="1737360" indent="-365760">
              <a:defRPr sz="3200">
                <a:latin typeface="Calibri"/>
                <a:ea typeface="Calibri"/>
                <a:cs typeface="Calibri"/>
                <a:sym typeface="Calibri"/>
              </a:defRPr>
            </a:lvl4pPr>
            <a:lvl5pPr marL="2194560" indent="-365760">
              <a:defRPr sz="320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280" name="文本占位符 3"/>
          <p:cNvSpPr>
            <a:spLocks noGrp="1"/>
          </p:cNvSpPr>
          <p:nvPr>
            <p:ph type="body" sz="half" idx="13"/>
          </p:nvPr>
        </p:nvSpPr>
        <p:spPr>
          <a:xfrm>
            <a:off x="609600" y="1435100"/>
            <a:ext cx="4011613" cy="4691063"/>
          </a:xfrm>
          <a:prstGeom prst="rect">
            <a:avLst/>
          </a:prstGeom>
        </p:spPr>
        <p:txBody>
          <a:bodyPr/>
          <a:lstStyle/>
          <a:p>
            <a:endParaRPr/>
          </a:p>
        </p:txBody>
      </p:sp>
      <p:sp>
        <p:nvSpPr>
          <p:cNvPr id="281"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88" name="标题文本"/>
          <p:cNvSpPr txBox="1">
            <a:spLocks noGrp="1"/>
          </p:cNvSpPr>
          <p:nvPr>
            <p:ph type="title"/>
          </p:nvPr>
        </p:nvSpPr>
        <p:spPr>
          <a:xfrm>
            <a:off x="2389188" y="4800600"/>
            <a:ext cx="7315201" cy="566738"/>
          </a:xfrm>
          <a:prstGeom prst="rect">
            <a:avLst/>
          </a:prstGeom>
        </p:spPr>
        <p:txBody>
          <a:bodyPr anchor="b"/>
          <a:lstStyle>
            <a:lvl1pPr>
              <a:defRPr sz="2000">
                <a:latin typeface="Calibri"/>
                <a:ea typeface="Calibri"/>
                <a:cs typeface="Calibri"/>
                <a:sym typeface="Calibri"/>
              </a:defRPr>
            </a:lvl1pPr>
          </a:lstStyle>
          <a:p>
            <a:r>
              <a:t>标题文本</a:t>
            </a:r>
          </a:p>
        </p:txBody>
      </p:sp>
      <p:sp>
        <p:nvSpPr>
          <p:cNvPr id="289" name="图片占位符 2"/>
          <p:cNvSpPr>
            <a:spLocks noGrp="1"/>
          </p:cNvSpPr>
          <p:nvPr>
            <p:ph type="pic" sz="half" idx="13"/>
          </p:nvPr>
        </p:nvSpPr>
        <p:spPr>
          <a:xfrm>
            <a:off x="2389188" y="612775"/>
            <a:ext cx="7315201" cy="4114800"/>
          </a:xfrm>
          <a:prstGeom prst="rect">
            <a:avLst/>
          </a:prstGeom>
        </p:spPr>
        <p:txBody>
          <a:bodyPr lIns="91439" tIns="45719" rIns="91439" bIns="45719">
            <a:noAutofit/>
          </a:bodyPr>
          <a:lstStyle/>
          <a:p>
            <a:endParaRPr/>
          </a:p>
        </p:txBody>
      </p:sp>
      <p:sp>
        <p:nvSpPr>
          <p:cNvPr id="290" name="正文级别 1…"/>
          <p:cNvSpPr txBox="1">
            <a:spLocks noGrp="1"/>
          </p:cNvSpPr>
          <p:nvPr>
            <p:ph type="body" sz="quarter" idx="1"/>
          </p:nvPr>
        </p:nvSpPr>
        <p:spPr>
          <a:xfrm>
            <a:off x="2389188" y="5367337"/>
            <a:ext cx="7315201" cy="804865"/>
          </a:xfrm>
          <a:prstGeom prst="rect">
            <a:avLst/>
          </a:prstGeom>
        </p:spPr>
        <p:txBody>
          <a:bodyPr/>
          <a:lstStyle>
            <a:lvl1pPr marL="0" indent="0">
              <a:buSzTx/>
              <a:buFontTx/>
              <a:buNone/>
              <a:defRPr sz="1400">
                <a:latin typeface="Calibri"/>
                <a:ea typeface="Calibri"/>
                <a:cs typeface="Calibri"/>
                <a:sym typeface="Calibri"/>
              </a:defRPr>
            </a:lvl1pPr>
            <a:lvl2pPr marL="0" indent="0">
              <a:buSzTx/>
              <a:buFontTx/>
              <a:buNone/>
              <a:defRPr sz="1400">
                <a:latin typeface="Calibri"/>
                <a:ea typeface="Calibri"/>
                <a:cs typeface="Calibri"/>
                <a:sym typeface="Calibri"/>
              </a:defRPr>
            </a:lvl2pPr>
            <a:lvl3pPr marL="0" indent="0">
              <a:buSzTx/>
              <a:buFontTx/>
              <a:buNone/>
              <a:defRPr sz="1400">
                <a:latin typeface="Calibri"/>
                <a:ea typeface="Calibri"/>
                <a:cs typeface="Calibri"/>
                <a:sym typeface="Calibri"/>
              </a:defRPr>
            </a:lvl3pPr>
            <a:lvl4pPr marL="0" indent="0">
              <a:buSzTx/>
              <a:buFontTx/>
              <a:buNone/>
              <a:defRPr sz="1400">
                <a:latin typeface="Calibri"/>
                <a:ea typeface="Calibri"/>
                <a:cs typeface="Calibri"/>
                <a:sym typeface="Calibri"/>
              </a:defRPr>
            </a:lvl4pPr>
            <a:lvl5pPr marL="0" indent="0">
              <a:buSzTx/>
              <a:buFontTx/>
              <a:buNone/>
              <a:defRPr sz="140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291"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8" name="标题文本"/>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标题文本</a:t>
            </a:r>
          </a:p>
        </p:txBody>
      </p:sp>
      <p:sp>
        <p:nvSpPr>
          <p:cNvPr id="299" name="正文级别 1…"/>
          <p:cNvSpPr txBox="1">
            <a:spLocks noGrp="1"/>
          </p:cNvSpPr>
          <p:nvPr>
            <p:ph type="body" idx="1"/>
          </p:nvPr>
        </p:nvSpPr>
        <p:spPr>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300"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307" name="标题文本"/>
          <p:cNvSpPr txBox="1">
            <a:spLocks noGrp="1"/>
          </p:cNvSpPr>
          <p:nvPr>
            <p:ph type="title"/>
          </p:nvPr>
        </p:nvSpPr>
        <p:spPr>
          <a:xfrm>
            <a:off x="8724900" y="365125"/>
            <a:ext cx="2628900" cy="5811838"/>
          </a:xfrm>
          <a:prstGeom prst="rect">
            <a:avLst/>
          </a:prstGeom>
        </p:spPr>
        <p:txBody>
          <a:bodyPr/>
          <a:lstStyle>
            <a:lvl1pPr>
              <a:defRPr>
                <a:latin typeface="Calibri"/>
                <a:ea typeface="Calibri"/>
                <a:cs typeface="Calibri"/>
                <a:sym typeface="Calibri"/>
              </a:defRPr>
            </a:lvl1pPr>
          </a:lstStyle>
          <a:p>
            <a:r>
              <a:t>标题文本</a:t>
            </a:r>
          </a:p>
        </p:txBody>
      </p:sp>
      <p:sp>
        <p:nvSpPr>
          <p:cNvPr id="308" name="正文级别 1…"/>
          <p:cNvSpPr txBox="1">
            <a:spLocks noGrp="1"/>
          </p:cNvSpPr>
          <p:nvPr>
            <p:ph type="body" idx="1"/>
          </p:nvPr>
        </p:nvSpPr>
        <p:spPr>
          <a:xfrm>
            <a:off x="838200" y="365125"/>
            <a:ext cx="7734300" cy="5811838"/>
          </a:xfrm>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309" name="幻灯片编号"/>
          <p:cNvSpPr txBox="1">
            <a:spLocks noGrp="1"/>
          </p:cNvSpPr>
          <p:nvPr>
            <p:ph type="sldNum" sz="quarter" idx="2"/>
          </p:nvPr>
        </p:nvSpPr>
        <p:spPr>
          <a:xfrm>
            <a:off x="11089823" y="6404294"/>
            <a:ext cx="263978" cy="269237"/>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4"/>
          </a:xfrm>
          <a:prstGeom prst="rect">
            <a:avLst/>
          </a:prstGeom>
        </p:spPr>
        <p:txBody>
          <a:bodyPr anchor="b"/>
          <a:lstStyle/>
          <a:p>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6" y="2057400"/>
            <a:ext cx="3932242" cy="3811588"/>
          </a:xfrm>
          <a:prstGeom prst="rect">
            <a:avLst/>
          </a:prstGeom>
        </p:spPr>
        <p:txBody>
          <a:bodyPr/>
          <a:lstStyle/>
          <a:p>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84" name="正文级别 1…"/>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9" y="6404294"/>
            <a:ext cx="273652"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等线"/>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0.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59.jpe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76.jpe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59.jpeg"/></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8.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16.png"/></Relationships>
</file>

<file path=ppt/slides/_rels/slide6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59.jpe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59.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21.tif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324" name="组合 3"/>
          <p:cNvGrpSpPr/>
          <p:nvPr/>
        </p:nvGrpSpPr>
        <p:grpSpPr>
          <a:xfrm>
            <a:off x="2998622" y="92277"/>
            <a:ext cx="8934762" cy="6701075"/>
            <a:chOff x="0" y="0"/>
            <a:chExt cx="8934761" cy="6701074"/>
          </a:xfrm>
        </p:grpSpPr>
        <p:pic>
          <p:nvPicPr>
            <p:cNvPr id="318" name="图片 8" descr="图片 8"/>
            <p:cNvPicPr>
              <a:picLocks noChangeAspect="1"/>
            </p:cNvPicPr>
            <p:nvPr/>
          </p:nvPicPr>
          <p:blipFill>
            <a:blip r:embed="rId3">
              <a:extLst/>
            </a:blip>
            <a:stretch>
              <a:fillRect/>
            </a:stretch>
          </p:blipFill>
          <p:spPr>
            <a:xfrm>
              <a:off x="0" y="-1"/>
              <a:ext cx="8934762" cy="6701075"/>
            </a:xfrm>
            <a:prstGeom prst="rect">
              <a:avLst/>
            </a:prstGeom>
            <a:ln w="12700" cap="flat">
              <a:noFill/>
              <a:miter lim="400000"/>
            </a:ln>
            <a:effectLst/>
          </p:spPr>
        </p:pic>
        <p:grpSp>
          <p:nvGrpSpPr>
            <p:cNvPr id="323" name="组合 2"/>
            <p:cNvGrpSpPr/>
            <p:nvPr/>
          </p:nvGrpSpPr>
          <p:grpSpPr>
            <a:xfrm>
              <a:off x="2927513" y="1319584"/>
              <a:ext cx="3914783" cy="3914785"/>
              <a:chOff x="0" y="-1"/>
              <a:chExt cx="3914781" cy="3914783"/>
            </a:xfrm>
          </p:grpSpPr>
          <p:sp>
            <p:nvSpPr>
              <p:cNvPr id="319" name="椭圆 6"/>
              <p:cNvSpPr/>
              <p:nvPr/>
            </p:nvSpPr>
            <p:spPr>
              <a:xfrm>
                <a:off x="-1" y="-2"/>
                <a:ext cx="3914783" cy="3914785"/>
              </a:xfrm>
              <a:prstGeom prst="ellipse">
                <a:avLst/>
              </a:prstGeom>
              <a:solidFill>
                <a:srgbClr val="FFFFFF">
                  <a:alpha val="62000"/>
                </a:srgbClr>
              </a:solidFill>
              <a:ln w="12700" cap="flat">
                <a:noFill/>
                <a:miter lim="400000"/>
              </a:ln>
              <a:effectLst/>
            </p:spPr>
            <p:txBody>
              <a:bodyPr wrap="square" lIns="45718" tIns="45718" rIns="45718" bIns="45718" numCol="1" anchor="ctr">
                <a:noAutofit/>
              </a:bodyPr>
              <a:lstStyle/>
              <a:p>
                <a:pPr algn="ctr">
                  <a:defRPr sz="1700">
                    <a:solidFill>
                      <a:srgbClr val="FFFFFF"/>
                    </a:solidFill>
                    <a:latin typeface="Arial"/>
                    <a:ea typeface="Arial"/>
                    <a:cs typeface="Arial"/>
                    <a:sym typeface="Arial"/>
                  </a:defRPr>
                </a:pPr>
                <a:endParaRPr/>
              </a:p>
            </p:txBody>
          </p:sp>
          <p:sp>
            <p:nvSpPr>
              <p:cNvPr id="320" name="文本框 9"/>
              <p:cNvSpPr txBox="1"/>
              <p:nvPr/>
            </p:nvSpPr>
            <p:spPr>
              <a:xfrm>
                <a:off x="928340" y="2358413"/>
                <a:ext cx="2117729" cy="11709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22" tIns="45722" rIns="45722" bIns="45722" numCol="1" anchor="t">
                <a:spAutoFit/>
              </a:bodyPr>
              <a:lstStyle/>
              <a:p>
                <a:pPr algn="ctr">
                  <a:defRPr sz="1200">
                    <a:latin typeface="Calibri"/>
                    <a:ea typeface="Calibri"/>
                    <a:cs typeface="Calibri"/>
                    <a:sym typeface="Calibri"/>
                  </a:defRPr>
                </a:pPr>
                <a:r>
                  <a:t>VIVEDU</a:t>
                </a:r>
                <a:endParaRPr sz="1300">
                  <a:latin typeface="Arial"/>
                  <a:ea typeface="Arial"/>
                  <a:cs typeface="Arial"/>
                  <a:sym typeface="Arial"/>
                </a:endParaRPr>
              </a:p>
              <a:p>
                <a:pPr algn="ctr">
                  <a:defRPr sz="1200">
                    <a:latin typeface="Calibri"/>
                    <a:ea typeface="Calibri"/>
                    <a:cs typeface="Calibri"/>
                    <a:sym typeface="Calibri"/>
                  </a:defRPr>
                </a:pPr>
                <a:r>
                  <a:t>Born to Revolutionize via VR</a:t>
                </a:r>
                <a:endParaRPr sz="1300">
                  <a:latin typeface="Arial"/>
                  <a:ea typeface="Arial"/>
                  <a:cs typeface="Arial"/>
                  <a:sym typeface="Arial"/>
                </a:endParaRPr>
              </a:p>
              <a:p>
                <a:pPr algn="ctr">
                  <a:defRPr sz="1200">
                    <a:latin typeface="Calibri"/>
                    <a:ea typeface="Calibri"/>
                    <a:cs typeface="Calibri"/>
                    <a:sym typeface="Calibri"/>
                  </a:defRPr>
                </a:pPr>
                <a:r>
                  <a:t>An Education Arm of HTC VIVE</a:t>
                </a:r>
                <a:endParaRPr sz="1300">
                  <a:latin typeface="Arial"/>
                  <a:ea typeface="Arial"/>
                  <a:cs typeface="Arial"/>
                  <a:sym typeface="Arial"/>
                </a:endParaRPr>
              </a:p>
              <a:p>
                <a:pPr algn="ctr">
                  <a:defRPr sz="1300">
                    <a:latin typeface="Arial"/>
                    <a:ea typeface="Arial"/>
                    <a:cs typeface="Arial"/>
                    <a:sym typeface="Arial"/>
                  </a:defRPr>
                </a:pPr>
                <a:endParaRPr sz="1300">
                  <a:latin typeface="Arial"/>
                  <a:ea typeface="Arial"/>
                  <a:cs typeface="Arial"/>
                  <a:sym typeface="Arial"/>
                </a:endParaRPr>
              </a:p>
              <a:p>
                <a:pPr algn="ctr">
                  <a:defRPr sz="1200">
                    <a:latin typeface="Calibri"/>
                    <a:ea typeface="Calibri"/>
                    <a:cs typeface="Calibri"/>
                    <a:sym typeface="Calibri"/>
                  </a:defRPr>
                </a:pPr>
                <a:r>
                  <a:t>2017-09-20</a:t>
                </a:r>
              </a:p>
            </p:txBody>
          </p:sp>
          <p:sp>
            <p:nvSpPr>
              <p:cNvPr id="321" name="文本框 11"/>
              <p:cNvSpPr txBox="1"/>
              <p:nvPr/>
            </p:nvSpPr>
            <p:spPr>
              <a:xfrm>
                <a:off x="748377" y="1479551"/>
                <a:ext cx="2477656" cy="7264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22" tIns="45722" rIns="45722" bIns="45722" numCol="1" anchor="t">
                <a:spAutoFit/>
              </a:bodyPr>
              <a:lstStyle/>
              <a:p>
                <a:pPr algn="ctr">
                  <a:defRPr sz="3600">
                    <a:solidFill>
                      <a:srgbClr val="0D0D0D"/>
                    </a:solidFill>
                    <a:latin typeface="Calibri"/>
                    <a:ea typeface="Calibri"/>
                    <a:cs typeface="Calibri"/>
                    <a:sym typeface="Calibri"/>
                  </a:defRPr>
                </a:pPr>
                <a:r>
                  <a:t> </a:t>
                </a:r>
                <a:r>
                  <a:rPr spc="300">
                    <a:latin typeface="SimHei"/>
                    <a:ea typeface="SimHei"/>
                    <a:cs typeface="SimHei"/>
                    <a:sym typeface="SimHei"/>
                  </a:rPr>
                  <a:t>威爱通3.0</a:t>
                </a:r>
              </a:p>
            </p:txBody>
          </p:sp>
          <p:pic>
            <p:nvPicPr>
              <p:cNvPr id="322" name="图片 14" descr="图片 14"/>
              <p:cNvPicPr>
                <a:picLocks noChangeAspect="1"/>
              </p:cNvPicPr>
              <p:nvPr/>
            </p:nvPicPr>
            <p:blipFill>
              <a:blip r:embed="rId4">
                <a:extLst/>
              </a:blip>
              <a:stretch>
                <a:fillRect/>
              </a:stretch>
            </p:blipFill>
            <p:spPr>
              <a:xfrm>
                <a:off x="1222303" y="1023712"/>
                <a:ext cx="1470172" cy="346429"/>
              </a:xfrm>
              <a:prstGeom prst="rect">
                <a:avLst/>
              </a:prstGeom>
              <a:ln w="12700" cap="flat">
                <a:noFill/>
                <a:miter lim="400000"/>
              </a:ln>
              <a:effectLst/>
            </p:spPr>
          </p:pic>
        </p:grpSp>
      </p:grpSp>
      <p:sp>
        <p:nvSpPr>
          <p:cNvPr id="325" name="文本框 15"/>
          <p:cNvSpPr txBox="1"/>
          <p:nvPr/>
        </p:nvSpPr>
        <p:spPr>
          <a:xfrm>
            <a:off x="408042" y="6153332"/>
            <a:ext cx="5518098" cy="5613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800" spc="300">
                <a:solidFill>
                  <a:srgbClr val="FFFFFF"/>
                </a:solidFill>
                <a:latin typeface="Microsoft YaHei"/>
                <a:ea typeface="Microsoft YaHei"/>
                <a:cs typeface="Microsoft YaHei"/>
                <a:sym typeface="Microsoft YaHei"/>
              </a:defRPr>
            </a:pPr>
            <a:r>
              <a:t>VRCMS </a:t>
            </a:r>
            <a:r>
              <a:rPr sz="1200"/>
              <a:t>虚拟现实课堂教学管理系统</a:t>
            </a:r>
          </a:p>
        </p:txBody>
      </p:sp>
      <p:sp>
        <p:nvSpPr>
          <p:cNvPr id="326" name="文本框 17"/>
          <p:cNvSpPr txBox="1"/>
          <p:nvPr/>
        </p:nvSpPr>
        <p:spPr>
          <a:xfrm>
            <a:off x="8618608" y="6245666"/>
            <a:ext cx="3477491" cy="459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r">
              <a:defRPr sz="1100">
                <a:solidFill>
                  <a:srgbClr val="FFFFFF"/>
                </a:solidFill>
                <a:latin typeface="DengXian"/>
                <a:ea typeface="DengXian"/>
                <a:cs typeface="DengXian"/>
                <a:sym typeface="DengXian"/>
              </a:defRPr>
            </a:pPr>
            <a:r>
              <a:t>威爱教育-HTC VIVE 校园事业部</a:t>
            </a:r>
          </a:p>
          <a:p>
            <a:pPr algn="r">
              <a:defRPr sz="1100">
                <a:solidFill>
                  <a:srgbClr val="FFFFFF"/>
                </a:solidFill>
                <a:latin typeface="DengXian"/>
                <a:ea typeface="DengXian"/>
                <a:cs typeface="DengXian"/>
                <a:sym typeface="DengXian"/>
              </a:defRPr>
            </a:pPr>
            <a:r>
              <a:t>VIVEDU- An Education Arm of HTC VIVE</a:t>
            </a:r>
          </a:p>
        </p:txBody>
      </p:sp>
      <p:pic>
        <p:nvPicPr>
          <p:cNvPr id="327" name="111.png" descr="111.png"/>
          <p:cNvPicPr>
            <a:picLocks noChangeAspect="1"/>
          </p:cNvPicPr>
          <p:nvPr/>
        </p:nvPicPr>
        <p:blipFill>
          <a:blip r:embed="rId5">
            <a:extLst/>
          </a:blip>
          <a:stretch>
            <a:fillRect/>
          </a:stretch>
        </p:blipFill>
        <p:spPr>
          <a:xfrm>
            <a:off x="619003" y="1666555"/>
            <a:ext cx="5518096" cy="449505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 name="图片 1" descr="图片 1"/>
          <p:cNvPicPr>
            <a:picLocks noChangeAspect="1"/>
          </p:cNvPicPr>
          <p:nvPr/>
        </p:nvPicPr>
        <p:blipFill>
          <a:blip r:embed="rId2">
            <a:extLst/>
          </a:blip>
          <a:stretch>
            <a:fillRect/>
          </a:stretch>
        </p:blipFill>
        <p:spPr>
          <a:xfrm>
            <a:off x="727199" y="1635819"/>
            <a:ext cx="8954180" cy="4850181"/>
          </a:xfrm>
          <a:prstGeom prst="rect">
            <a:avLst/>
          </a:prstGeom>
          <a:ln w="12700">
            <a:miter lim="400000"/>
          </a:ln>
        </p:spPr>
      </p:pic>
      <p:sp>
        <p:nvSpPr>
          <p:cNvPr id="492"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493"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494"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495" name="TextBox 13"/>
          <p:cNvSpPr txBox="1"/>
          <p:nvPr/>
        </p:nvSpPr>
        <p:spPr>
          <a:xfrm>
            <a:off x="5096276" y="1083978"/>
            <a:ext cx="25876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教师在开始上课前可以在威爱通中一键启动所有未启动的学生机。</a:t>
            </a:r>
          </a:p>
        </p:txBody>
      </p:sp>
      <p:sp>
        <p:nvSpPr>
          <p:cNvPr id="496" name="TextBox 13"/>
          <p:cNvSpPr txBox="1"/>
          <p:nvPr/>
        </p:nvSpPr>
        <p:spPr>
          <a:xfrm>
            <a:off x="4767588" y="635179"/>
            <a:ext cx="2711359"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一键开机</a:t>
            </a:r>
          </a:p>
        </p:txBody>
      </p:sp>
      <p:pic>
        <p:nvPicPr>
          <p:cNvPr id="497"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498" name="直接箭头连接符 2"/>
          <p:cNvSpPr/>
          <p:nvPr/>
        </p:nvSpPr>
        <p:spPr>
          <a:xfrm flipV="1">
            <a:off x="4875600" y="1143421"/>
            <a:ext cx="147" cy="413374"/>
          </a:xfrm>
          <a:prstGeom prst="line">
            <a:avLst/>
          </a:prstGeom>
          <a:ln w="57150">
            <a:solidFill>
              <a:srgbClr val="0C86B6"/>
            </a:solidFill>
            <a:miter/>
            <a:tailEnd type="triangle"/>
          </a:ln>
        </p:spPr>
        <p:txBody>
          <a:bodyPr lIns="45718" tIns="45718" rIns="45718" bIns="45718"/>
          <a:lstStyle/>
          <a:p>
            <a:endParaRPr/>
          </a:p>
        </p:txBody>
      </p:sp>
      <p:sp>
        <p:nvSpPr>
          <p:cNvPr id="499"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502" name="圆角矩形 5"/>
          <p:cNvGrpSpPr/>
          <p:nvPr/>
        </p:nvGrpSpPr>
        <p:grpSpPr>
          <a:xfrm>
            <a:off x="8143875" y="1061491"/>
            <a:ext cx="1536700" cy="495303"/>
            <a:chOff x="0" y="0"/>
            <a:chExt cx="1536700" cy="495302"/>
          </a:xfrm>
        </p:grpSpPr>
        <p:sp>
          <p:nvSpPr>
            <p:cNvPr id="500" name="圆角矩形"/>
            <p:cNvSpPr/>
            <p:nvPr/>
          </p:nvSpPr>
          <p:spPr>
            <a:xfrm>
              <a:off x="0" y="0"/>
              <a:ext cx="1536700"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501" name="未开机"/>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未开机</a:t>
              </a: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 name="图片 1" descr="图片 1"/>
          <p:cNvPicPr>
            <a:picLocks noChangeAspect="1"/>
          </p:cNvPicPr>
          <p:nvPr/>
        </p:nvPicPr>
        <p:blipFill>
          <a:blip r:embed="rId2">
            <a:extLst/>
          </a:blip>
          <a:stretch>
            <a:fillRect/>
          </a:stretch>
        </p:blipFill>
        <p:spPr>
          <a:xfrm>
            <a:off x="724598" y="1634843"/>
            <a:ext cx="8962002" cy="4854417"/>
          </a:xfrm>
          <a:prstGeom prst="rect">
            <a:avLst/>
          </a:prstGeom>
          <a:ln w="12700">
            <a:miter lim="400000"/>
          </a:ln>
        </p:spPr>
      </p:pic>
      <p:sp>
        <p:nvSpPr>
          <p:cNvPr id="505"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506"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507"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pic>
        <p:nvPicPr>
          <p:cNvPr id="508"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509"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512" name="圆角矩形 5"/>
          <p:cNvGrpSpPr/>
          <p:nvPr/>
        </p:nvGrpSpPr>
        <p:grpSpPr>
          <a:xfrm>
            <a:off x="8143875" y="1061491"/>
            <a:ext cx="1536700" cy="495303"/>
            <a:chOff x="0" y="0"/>
            <a:chExt cx="1536700" cy="495302"/>
          </a:xfrm>
        </p:grpSpPr>
        <p:sp>
          <p:nvSpPr>
            <p:cNvPr id="510" name="圆角矩形"/>
            <p:cNvSpPr/>
            <p:nvPr/>
          </p:nvSpPr>
          <p:spPr>
            <a:xfrm>
              <a:off x="0" y="0"/>
              <a:ext cx="1536700" cy="495303"/>
            </a:xfrm>
            <a:prstGeom prst="roundRect">
              <a:avLst>
                <a:gd name="adj" fmla="val 16667"/>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511" name="已开机"/>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已开机</a:t>
              </a:r>
            </a:p>
          </p:txBody>
        </p:sp>
      </p:grpSp>
      <p:sp>
        <p:nvSpPr>
          <p:cNvPr id="513" name="TextBox 13"/>
          <p:cNvSpPr txBox="1"/>
          <p:nvPr/>
        </p:nvSpPr>
        <p:spPr>
          <a:xfrm>
            <a:off x="5096276" y="1083978"/>
            <a:ext cx="25876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教师在开始上课前可以在威爱通中一键启动所有未启动的学生机。</a:t>
            </a:r>
          </a:p>
        </p:txBody>
      </p:sp>
      <p:sp>
        <p:nvSpPr>
          <p:cNvPr id="514" name="TextBox 13"/>
          <p:cNvSpPr txBox="1"/>
          <p:nvPr/>
        </p:nvSpPr>
        <p:spPr>
          <a:xfrm>
            <a:off x="4767588" y="635179"/>
            <a:ext cx="2711359"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一键开机</a:t>
            </a:r>
          </a:p>
        </p:txBody>
      </p:sp>
      <p:sp>
        <p:nvSpPr>
          <p:cNvPr id="515" name="直接箭头连接符 2"/>
          <p:cNvSpPr/>
          <p:nvPr/>
        </p:nvSpPr>
        <p:spPr>
          <a:xfrm flipV="1">
            <a:off x="4875600" y="1143421"/>
            <a:ext cx="147" cy="413374"/>
          </a:xfrm>
          <a:prstGeom prst="line">
            <a:avLst/>
          </a:prstGeom>
          <a:ln w="57150">
            <a:solidFill>
              <a:srgbClr val="0C86B6"/>
            </a:solidFill>
            <a:miter/>
            <a:tailEnd type="triangle"/>
          </a:ln>
        </p:spPr>
        <p:txBody>
          <a:bodyPr lIns="45718" tIns="45718" rIns="45718" bIns="45718"/>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矩形 3"/>
          <p:cNvSpPr/>
          <p:nvPr/>
        </p:nvSpPr>
        <p:spPr>
          <a:xfrm>
            <a:off x="0" y="0"/>
            <a:ext cx="4479946" cy="6836520"/>
          </a:xfrm>
          <a:prstGeom prst="rect">
            <a:avLst/>
          </a:prstGeom>
          <a:solidFill>
            <a:srgbClr val="0C86B6"/>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pic>
        <p:nvPicPr>
          <p:cNvPr id="518" name="图片 6" descr="图片 6"/>
          <p:cNvPicPr>
            <a:picLocks noChangeAspect="1"/>
          </p:cNvPicPr>
          <p:nvPr/>
        </p:nvPicPr>
        <p:blipFill>
          <a:blip r:embed="rId2">
            <a:extLst/>
          </a:blip>
          <a:stretch>
            <a:fillRect/>
          </a:stretch>
        </p:blipFill>
        <p:spPr>
          <a:xfrm>
            <a:off x="1055440" y="1801659"/>
            <a:ext cx="4728356" cy="3656599"/>
          </a:xfrm>
          <a:prstGeom prst="rect">
            <a:avLst/>
          </a:prstGeom>
          <a:ln w="12700">
            <a:miter lim="400000"/>
          </a:ln>
        </p:spPr>
      </p:pic>
      <p:grpSp>
        <p:nvGrpSpPr>
          <p:cNvPr id="523" name="组合 14"/>
          <p:cNvGrpSpPr/>
          <p:nvPr/>
        </p:nvGrpSpPr>
        <p:grpSpPr>
          <a:xfrm>
            <a:off x="7385045" y="1052732"/>
            <a:ext cx="3789369" cy="724099"/>
            <a:chOff x="-2" y="-2"/>
            <a:chExt cx="3789368" cy="724097"/>
          </a:xfrm>
        </p:grpSpPr>
        <p:grpSp>
          <p:nvGrpSpPr>
            <p:cNvPr id="521" name="矩形 12"/>
            <p:cNvGrpSpPr/>
            <p:nvPr/>
          </p:nvGrpSpPr>
          <p:grpSpPr>
            <a:xfrm>
              <a:off x="-3" y="-3"/>
              <a:ext cx="1092949" cy="611154"/>
              <a:chOff x="-1" y="-1"/>
              <a:chExt cx="1092947" cy="611153"/>
            </a:xfrm>
          </p:grpSpPr>
          <p:sp>
            <p:nvSpPr>
              <p:cNvPr id="519" name="矩形"/>
              <p:cNvSpPr/>
              <p:nvPr/>
            </p:nvSpPr>
            <p:spPr>
              <a:xfrm>
                <a:off x="-2" y="-2"/>
                <a:ext cx="1092949" cy="611154"/>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520"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522"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
        <p:nvSpPr>
          <p:cNvPr id="524"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525"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solidFill>
                  <a:srgbClr val="0C86B6"/>
                </a:solidFill>
                <a:latin typeface="微软雅黑"/>
                <a:ea typeface="微软雅黑"/>
                <a:cs typeface="微软雅黑"/>
                <a:sym typeface="微软雅黑"/>
              </a:defRPr>
            </a:pPr>
            <a:r>
              <a:t>二、演示教学    </a:t>
            </a:r>
            <a:r>
              <a:rPr>
                <a:solidFill>
                  <a:srgbClr val="000000"/>
                </a:solidFill>
              </a:rPr>
              <a:t>九、答题管理</a:t>
            </a:r>
          </a:p>
        </p:txBody>
      </p:sp>
      <p:sp>
        <p:nvSpPr>
          <p:cNvPr id="526"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527"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528"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529"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530" name="矩形 25"/>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sp>
        <p:nvSpPr>
          <p:cNvPr id="531"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pic>
        <p:nvPicPr>
          <p:cNvPr id="532" name="图片 24" descr="图片 24"/>
          <p:cNvPicPr>
            <a:picLocks noChangeAspect="1"/>
          </p:cNvPicPr>
          <p:nvPr/>
        </p:nvPicPr>
        <p:blipFill>
          <a:blip r:embed="rId3">
            <a:extLst/>
          </a:blip>
          <a:stretch>
            <a:fillRect/>
          </a:stretch>
        </p:blipFill>
        <p:spPr>
          <a:xfrm>
            <a:off x="1259617" y="2103658"/>
            <a:ext cx="4320002" cy="234000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 name="图片 1" descr="图片 1"/>
          <p:cNvPicPr>
            <a:picLocks noChangeAspect="1"/>
          </p:cNvPicPr>
          <p:nvPr/>
        </p:nvPicPr>
        <p:blipFill>
          <a:blip r:embed="rId2">
            <a:extLst/>
          </a:blip>
          <a:stretch>
            <a:fillRect/>
          </a:stretch>
        </p:blipFill>
        <p:spPr>
          <a:xfrm>
            <a:off x="728606" y="1638518"/>
            <a:ext cx="8955362" cy="4850822"/>
          </a:xfrm>
          <a:prstGeom prst="rect">
            <a:avLst/>
          </a:prstGeom>
          <a:ln w="12700">
            <a:miter lim="400000"/>
          </a:ln>
        </p:spPr>
      </p:pic>
      <p:sp>
        <p:nvSpPr>
          <p:cNvPr id="535"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536"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537"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538" name="TextBox 13"/>
          <p:cNvSpPr txBox="1"/>
          <p:nvPr/>
        </p:nvSpPr>
        <p:spPr>
          <a:xfrm>
            <a:off x="3858228" y="1061491"/>
            <a:ext cx="25876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教师可以将自己电脑屏幕实时同步复制到学生电脑屏幕上。</a:t>
            </a:r>
          </a:p>
        </p:txBody>
      </p:sp>
      <p:sp>
        <p:nvSpPr>
          <p:cNvPr id="539" name="TextBox 13"/>
          <p:cNvSpPr txBox="1"/>
          <p:nvPr/>
        </p:nvSpPr>
        <p:spPr>
          <a:xfrm>
            <a:off x="5456692" y="644705"/>
            <a:ext cx="2711361"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演示教学</a:t>
            </a:r>
          </a:p>
        </p:txBody>
      </p:sp>
      <p:pic>
        <p:nvPicPr>
          <p:cNvPr id="540"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541" name="直接箭头连接符 2"/>
          <p:cNvSpPr/>
          <p:nvPr/>
        </p:nvSpPr>
        <p:spPr>
          <a:xfrm flipV="1">
            <a:off x="6445867" y="1109976"/>
            <a:ext cx="147" cy="413374"/>
          </a:xfrm>
          <a:prstGeom prst="line">
            <a:avLst/>
          </a:prstGeom>
          <a:ln w="57150">
            <a:solidFill>
              <a:srgbClr val="0C86B6"/>
            </a:solidFill>
            <a:miter/>
            <a:tailEnd type="triangle"/>
          </a:ln>
        </p:spPr>
        <p:txBody>
          <a:bodyPr lIns="45718" tIns="45718" rIns="45718" bIns="45718"/>
          <a:lstStyle/>
          <a:p>
            <a:endParaRPr/>
          </a:p>
        </p:txBody>
      </p:sp>
      <p:sp>
        <p:nvSpPr>
          <p:cNvPr id="542"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545" name="圆角矩形 5"/>
          <p:cNvGrpSpPr/>
          <p:nvPr/>
        </p:nvGrpSpPr>
        <p:grpSpPr>
          <a:xfrm>
            <a:off x="8143875" y="1061491"/>
            <a:ext cx="1536700" cy="495303"/>
            <a:chOff x="0" y="0"/>
            <a:chExt cx="1536700" cy="495302"/>
          </a:xfrm>
        </p:grpSpPr>
        <p:sp>
          <p:nvSpPr>
            <p:cNvPr id="543" name="圆角矩形"/>
            <p:cNvSpPr/>
            <p:nvPr/>
          </p:nvSpPr>
          <p:spPr>
            <a:xfrm>
              <a:off x="0" y="0"/>
              <a:ext cx="1536700"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544" name="未演示"/>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未演示</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图片 3" descr="图片 3"/>
          <p:cNvPicPr>
            <a:picLocks noChangeAspect="1"/>
          </p:cNvPicPr>
          <p:nvPr/>
        </p:nvPicPr>
        <p:blipFill>
          <a:blip r:embed="rId2">
            <a:extLst/>
          </a:blip>
          <a:stretch>
            <a:fillRect/>
          </a:stretch>
        </p:blipFill>
        <p:spPr>
          <a:xfrm>
            <a:off x="728606" y="1640788"/>
            <a:ext cx="8953987" cy="4848553"/>
          </a:xfrm>
          <a:prstGeom prst="rect">
            <a:avLst/>
          </a:prstGeom>
          <a:ln w="12700">
            <a:miter lim="400000"/>
          </a:ln>
        </p:spPr>
      </p:pic>
      <p:sp>
        <p:nvSpPr>
          <p:cNvPr id="548"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549"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550"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pic>
        <p:nvPicPr>
          <p:cNvPr id="551"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552"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555" name="圆角矩形 5"/>
          <p:cNvGrpSpPr/>
          <p:nvPr/>
        </p:nvGrpSpPr>
        <p:grpSpPr>
          <a:xfrm>
            <a:off x="8143875" y="1061491"/>
            <a:ext cx="1536700" cy="495303"/>
            <a:chOff x="0" y="0"/>
            <a:chExt cx="1536700" cy="495302"/>
          </a:xfrm>
        </p:grpSpPr>
        <p:sp>
          <p:nvSpPr>
            <p:cNvPr id="553" name="圆角矩形"/>
            <p:cNvSpPr/>
            <p:nvPr/>
          </p:nvSpPr>
          <p:spPr>
            <a:xfrm>
              <a:off x="0" y="0"/>
              <a:ext cx="1536700" cy="495303"/>
            </a:xfrm>
            <a:prstGeom prst="roundRect">
              <a:avLst>
                <a:gd name="adj" fmla="val 16667"/>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554" name="正在演示"/>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正在演示</a:t>
              </a:r>
            </a:p>
          </p:txBody>
        </p:sp>
      </p:grpSp>
      <p:pic>
        <p:nvPicPr>
          <p:cNvPr id="556" name="图片 3" descr="图片 3"/>
          <p:cNvPicPr>
            <a:picLocks noChangeAspect="1"/>
          </p:cNvPicPr>
          <p:nvPr/>
        </p:nvPicPr>
        <p:blipFill>
          <a:blip r:embed="rId4">
            <a:extLst/>
          </a:blip>
          <a:stretch>
            <a:fillRect/>
          </a:stretch>
        </p:blipFill>
        <p:spPr>
          <a:xfrm>
            <a:off x="728606" y="1638954"/>
            <a:ext cx="8954559" cy="4850387"/>
          </a:xfrm>
          <a:prstGeom prst="rect">
            <a:avLst/>
          </a:prstGeom>
          <a:ln w="12700">
            <a:miter lim="400000"/>
          </a:ln>
        </p:spPr>
      </p:pic>
      <p:sp>
        <p:nvSpPr>
          <p:cNvPr id="557" name="TextBox 13"/>
          <p:cNvSpPr txBox="1"/>
          <p:nvPr/>
        </p:nvSpPr>
        <p:spPr>
          <a:xfrm>
            <a:off x="3858228" y="1061491"/>
            <a:ext cx="25876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教师可以将自己电脑屏幕实时同步复制到学生电脑屏幕上。</a:t>
            </a:r>
          </a:p>
        </p:txBody>
      </p:sp>
      <p:sp>
        <p:nvSpPr>
          <p:cNvPr id="558" name="TextBox 13"/>
          <p:cNvSpPr txBox="1"/>
          <p:nvPr/>
        </p:nvSpPr>
        <p:spPr>
          <a:xfrm>
            <a:off x="5456692" y="644705"/>
            <a:ext cx="2711361"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演示教学</a:t>
            </a:r>
          </a:p>
        </p:txBody>
      </p:sp>
      <p:sp>
        <p:nvSpPr>
          <p:cNvPr id="559" name="直接箭头连接符 2"/>
          <p:cNvSpPr/>
          <p:nvPr/>
        </p:nvSpPr>
        <p:spPr>
          <a:xfrm flipV="1">
            <a:off x="6445867" y="1109976"/>
            <a:ext cx="147" cy="413374"/>
          </a:xfrm>
          <a:prstGeom prst="line">
            <a:avLst/>
          </a:prstGeom>
          <a:ln w="57150">
            <a:solidFill>
              <a:srgbClr val="0C86B6"/>
            </a:solidFill>
            <a:miter/>
            <a:tailEnd type="triangle"/>
          </a:ln>
        </p:spPr>
        <p:txBody>
          <a:bodyPr lIns="45718" tIns="45718" rIns="45718" bIns="45718"/>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图片 2" descr="图片 2"/>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62" name="矩形 4"/>
          <p:cNvSpPr/>
          <p:nvPr/>
        </p:nvSpPr>
        <p:spPr>
          <a:xfrm>
            <a:off x="504823" y="1114425"/>
            <a:ext cx="4743455" cy="1152528"/>
          </a:xfrm>
          <a:custGeom>
            <a:avLst/>
            <a:gdLst/>
            <a:ahLst/>
            <a:cxnLst>
              <a:cxn ang="0">
                <a:pos x="wd2" y="hd2"/>
              </a:cxn>
              <a:cxn ang="5400000">
                <a:pos x="wd2" y="hd2"/>
              </a:cxn>
              <a:cxn ang="10800000">
                <a:pos x="wd2" y="hd2"/>
              </a:cxn>
              <a:cxn ang="16200000">
                <a:pos x="wd2" y="hd2"/>
              </a:cxn>
            </a:cxnLst>
            <a:rect l="0" t="0" r="r" b="b"/>
            <a:pathLst>
              <a:path w="21600" h="21600" extrusionOk="0">
                <a:moveTo>
                  <a:pt x="1822" y="0"/>
                </a:moveTo>
                <a:lnTo>
                  <a:pt x="20299" y="1250"/>
                </a:lnTo>
                <a:lnTo>
                  <a:pt x="21600" y="15888"/>
                </a:lnTo>
                <a:lnTo>
                  <a:pt x="0" y="21600"/>
                </a:lnTo>
                <a:lnTo>
                  <a:pt x="1822" y="0"/>
                </a:lnTo>
                <a:close/>
              </a:path>
            </a:pathLst>
          </a:custGeom>
          <a:solidFill>
            <a:srgbClr val="000000">
              <a:alpha val="49019"/>
            </a:srgbClr>
          </a:solidFill>
          <a:ln w="12700">
            <a:miter lim="400000"/>
          </a:ln>
        </p:spPr>
        <p:txBody>
          <a:bodyPr lIns="45718" tIns="45718" rIns="45718" bIns="45718" anchor="ctr"/>
          <a:lstStyle/>
          <a:p>
            <a:pPr>
              <a:defRPr>
                <a:latin typeface="+mn-lt"/>
                <a:ea typeface="+mn-ea"/>
                <a:cs typeface="+mn-cs"/>
                <a:sym typeface="等线"/>
              </a:defRPr>
            </a:pPr>
            <a:endParaRPr/>
          </a:p>
        </p:txBody>
      </p:sp>
      <p:sp>
        <p:nvSpPr>
          <p:cNvPr id="563" name="矩形 4"/>
          <p:cNvSpPr/>
          <p:nvPr/>
        </p:nvSpPr>
        <p:spPr>
          <a:xfrm>
            <a:off x="371474" y="1057274"/>
            <a:ext cx="4514853" cy="1209678"/>
          </a:xfrm>
          <a:custGeom>
            <a:avLst/>
            <a:gdLst/>
            <a:ahLst/>
            <a:cxnLst>
              <a:cxn ang="0">
                <a:pos x="wd2" y="hd2"/>
              </a:cxn>
              <a:cxn ang="5400000">
                <a:pos x="wd2" y="hd2"/>
              </a:cxn>
              <a:cxn ang="10800000">
                <a:pos x="wd2" y="hd2"/>
              </a:cxn>
              <a:cxn ang="16200000">
                <a:pos x="wd2" y="hd2"/>
              </a:cxn>
            </a:cxnLst>
            <a:rect l="0" t="0" r="r" b="b"/>
            <a:pathLst>
              <a:path w="21600" h="21600" extrusionOk="0">
                <a:moveTo>
                  <a:pt x="1413" y="2891"/>
                </a:moveTo>
                <a:lnTo>
                  <a:pt x="21327" y="0"/>
                </a:lnTo>
                <a:lnTo>
                  <a:pt x="21600" y="21600"/>
                </a:lnTo>
                <a:lnTo>
                  <a:pt x="0" y="19389"/>
                </a:lnTo>
                <a:lnTo>
                  <a:pt x="1413" y="2891"/>
                </a:lnTo>
                <a:close/>
              </a:path>
            </a:pathLst>
          </a:custGeom>
          <a:solidFill>
            <a:srgbClr val="269FD3">
              <a:alpha val="49019"/>
            </a:srgbClr>
          </a:solidFill>
          <a:ln w="12700">
            <a:miter lim="400000"/>
          </a:ln>
        </p:spPr>
        <p:txBody>
          <a:bodyPr lIns="45718" tIns="45718" rIns="45718" bIns="45718" anchor="ctr"/>
          <a:lstStyle/>
          <a:p>
            <a:pPr>
              <a:defRPr>
                <a:latin typeface="+mn-lt"/>
                <a:ea typeface="+mn-ea"/>
                <a:cs typeface="+mn-cs"/>
                <a:sym typeface="等线"/>
              </a:defRPr>
            </a:pPr>
            <a:endParaRPr/>
          </a:p>
        </p:txBody>
      </p:sp>
      <p:sp>
        <p:nvSpPr>
          <p:cNvPr id="564" name="文本框 5"/>
          <p:cNvSpPr txBox="1"/>
          <p:nvPr/>
        </p:nvSpPr>
        <p:spPr>
          <a:xfrm>
            <a:off x="1095375" y="1369722"/>
            <a:ext cx="3943350" cy="662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200" b="1">
                <a:solidFill>
                  <a:srgbClr val="FFFFFF"/>
                </a:solidFill>
                <a:latin typeface="微软雅黑"/>
                <a:ea typeface="微软雅黑"/>
                <a:cs typeface="微软雅黑"/>
                <a:sym typeface="微软雅黑"/>
              </a:defRPr>
            </a:lvl1pPr>
          </a:lstStyle>
          <a:p>
            <a:r>
              <a:t>演示时的学生屏幕</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567"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568"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569" name="TextBox 13"/>
          <p:cNvSpPr txBox="1"/>
          <p:nvPr/>
        </p:nvSpPr>
        <p:spPr>
          <a:xfrm>
            <a:off x="3858228" y="1061491"/>
            <a:ext cx="25876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教师可以将自己电脑屏幕实时同步复制到学生电脑屏幕上。</a:t>
            </a:r>
          </a:p>
        </p:txBody>
      </p:sp>
      <p:sp>
        <p:nvSpPr>
          <p:cNvPr id="570" name="TextBox 13"/>
          <p:cNvSpPr txBox="1"/>
          <p:nvPr/>
        </p:nvSpPr>
        <p:spPr>
          <a:xfrm>
            <a:off x="5456692" y="612692"/>
            <a:ext cx="2711361"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演示教学</a:t>
            </a:r>
          </a:p>
        </p:txBody>
      </p:sp>
      <p:pic>
        <p:nvPicPr>
          <p:cNvPr id="571" name="图片 17" descr="图片 17"/>
          <p:cNvPicPr>
            <a:picLocks noChangeAspect="1"/>
          </p:cNvPicPr>
          <p:nvPr/>
        </p:nvPicPr>
        <p:blipFill>
          <a:blip r:embed="rId2">
            <a:extLst/>
          </a:blip>
          <a:stretch>
            <a:fillRect/>
          </a:stretch>
        </p:blipFill>
        <p:spPr>
          <a:xfrm>
            <a:off x="9680575" y="6022975"/>
            <a:ext cx="2181225" cy="514350"/>
          </a:xfrm>
          <a:prstGeom prst="rect">
            <a:avLst/>
          </a:prstGeom>
          <a:ln w="12700">
            <a:miter lim="400000"/>
          </a:ln>
        </p:spPr>
      </p:pic>
      <p:sp>
        <p:nvSpPr>
          <p:cNvPr id="572" name="直接箭头连接符 2"/>
          <p:cNvSpPr/>
          <p:nvPr/>
        </p:nvSpPr>
        <p:spPr>
          <a:xfrm flipV="1">
            <a:off x="6445867" y="1100237"/>
            <a:ext cx="147" cy="413374"/>
          </a:xfrm>
          <a:prstGeom prst="line">
            <a:avLst/>
          </a:prstGeom>
          <a:ln w="57150">
            <a:solidFill>
              <a:srgbClr val="0C86B6"/>
            </a:solidFill>
            <a:miter/>
            <a:tailEnd type="triangle"/>
          </a:ln>
        </p:spPr>
        <p:txBody>
          <a:bodyPr lIns="45718" tIns="45718" rIns="45718" bIns="45718"/>
          <a:lstStyle/>
          <a:p>
            <a:endParaRPr/>
          </a:p>
        </p:txBody>
      </p:sp>
      <p:sp>
        <p:nvSpPr>
          <p:cNvPr id="573"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576" name="圆角矩形 5"/>
          <p:cNvGrpSpPr/>
          <p:nvPr/>
        </p:nvGrpSpPr>
        <p:grpSpPr>
          <a:xfrm>
            <a:off x="8143875" y="1061491"/>
            <a:ext cx="1536700" cy="495303"/>
            <a:chOff x="0" y="0"/>
            <a:chExt cx="1536700" cy="495302"/>
          </a:xfrm>
        </p:grpSpPr>
        <p:sp>
          <p:nvSpPr>
            <p:cNvPr id="574" name="圆角矩形"/>
            <p:cNvSpPr/>
            <p:nvPr/>
          </p:nvSpPr>
          <p:spPr>
            <a:xfrm>
              <a:off x="0" y="0"/>
              <a:ext cx="1536700"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575" name="完成演示"/>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完成演示</a:t>
              </a:r>
            </a:p>
          </p:txBody>
        </p:sp>
      </p:grpSp>
      <p:pic>
        <p:nvPicPr>
          <p:cNvPr id="577" name="图片 15" descr="图片 15"/>
          <p:cNvPicPr>
            <a:picLocks noChangeAspect="1"/>
          </p:cNvPicPr>
          <p:nvPr/>
        </p:nvPicPr>
        <p:blipFill>
          <a:blip r:embed="rId3">
            <a:extLst/>
          </a:blip>
          <a:stretch>
            <a:fillRect/>
          </a:stretch>
        </p:blipFill>
        <p:spPr>
          <a:xfrm>
            <a:off x="728606" y="1638954"/>
            <a:ext cx="8954559" cy="485038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矩形 3"/>
          <p:cNvSpPr/>
          <p:nvPr/>
        </p:nvSpPr>
        <p:spPr>
          <a:xfrm>
            <a:off x="0" y="0"/>
            <a:ext cx="4479946" cy="6836520"/>
          </a:xfrm>
          <a:prstGeom prst="rect">
            <a:avLst/>
          </a:prstGeom>
          <a:solidFill>
            <a:srgbClr val="0C86B6"/>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pic>
        <p:nvPicPr>
          <p:cNvPr id="580" name="图片 6" descr="图片 6"/>
          <p:cNvPicPr>
            <a:picLocks noChangeAspect="1"/>
          </p:cNvPicPr>
          <p:nvPr/>
        </p:nvPicPr>
        <p:blipFill>
          <a:blip r:embed="rId2">
            <a:extLst/>
          </a:blip>
          <a:stretch>
            <a:fillRect/>
          </a:stretch>
        </p:blipFill>
        <p:spPr>
          <a:xfrm>
            <a:off x="1055440" y="1801659"/>
            <a:ext cx="4728356" cy="3656599"/>
          </a:xfrm>
          <a:prstGeom prst="rect">
            <a:avLst/>
          </a:prstGeom>
          <a:ln w="12700">
            <a:miter lim="400000"/>
          </a:ln>
        </p:spPr>
      </p:pic>
      <p:grpSp>
        <p:nvGrpSpPr>
          <p:cNvPr id="585" name="组合 14"/>
          <p:cNvGrpSpPr/>
          <p:nvPr/>
        </p:nvGrpSpPr>
        <p:grpSpPr>
          <a:xfrm>
            <a:off x="7385045" y="1052732"/>
            <a:ext cx="3789369" cy="724099"/>
            <a:chOff x="-2" y="-2"/>
            <a:chExt cx="3789368" cy="724097"/>
          </a:xfrm>
        </p:grpSpPr>
        <p:grpSp>
          <p:nvGrpSpPr>
            <p:cNvPr id="583" name="矩形 12"/>
            <p:cNvGrpSpPr/>
            <p:nvPr/>
          </p:nvGrpSpPr>
          <p:grpSpPr>
            <a:xfrm>
              <a:off x="-3" y="-3"/>
              <a:ext cx="1092949" cy="611154"/>
              <a:chOff x="-1" y="-1"/>
              <a:chExt cx="1092947" cy="611153"/>
            </a:xfrm>
          </p:grpSpPr>
          <p:sp>
            <p:nvSpPr>
              <p:cNvPr id="581" name="矩形"/>
              <p:cNvSpPr/>
              <p:nvPr/>
            </p:nvSpPr>
            <p:spPr>
              <a:xfrm>
                <a:off x="-2" y="-2"/>
                <a:ext cx="1092949" cy="611154"/>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582"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584"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
        <p:nvSpPr>
          <p:cNvPr id="586"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587"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588"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solidFill>
                  <a:srgbClr val="0C86B6"/>
                </a:solidFill>
                <a:latin typeface="微软雅黑"/>
                <a:ea typeface="微软雅黑"/>
                <a:cs typeface="微软雅黑"/>
                <a:sym typeface="微软雅黑"/>
              </a:defRPr>
            </a:pPr>
            <a:r>
              <a:t>三、一键肃屏</a:t>
            </a:r>
            <a:r>
              <a:rPr>
                <a:solidFill>
                  <a:srgbClr val="000000"/>
                </a:solidFill>
              </a:rPr>
              <a:t>    十、VR答题</a:t>
            </a:r>
          </a:p>
        </p:txBody>
      </p:sp>
      <p:sp>
        <p:nvSpPr>
          <p:cNvPr id="589"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590"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591"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592" name="矩形 25"/>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sp>
        <p:nvSpPr>
          <p:cNvPr id="593"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pic>
        <p:nvPicPr>
          <p:cNvPr id="594" name="图片 24" descr="图片 24"/>
          <p:cNvPicPr>
            <a:picLocks noChangeAspect="1"/>
          </p:cNvPicPr>
          <p:nvPr/>
        </p:nvPicPr>
        <p:blipFill>
          <a:blip r:embed="rId3">
            <a:extLst/>
          </a:blip>
          <a:stretch>
            <a:fillRect/>
          </a:stretch>
        </p:blipFill>
        <p:spPr>
          <a:xfrm>
            <a:off x="1259617" y="2103658"/>
            <a:ext cx="4320002" cy="234000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图片 3" descr="图片 3"/>
          <p:cNvPicPr>
            <a:picLocks noChangeAspect="1"/>
          </p:cNvPicPr>
          <p:nvPr/>
        </p:nvPicPr>
        <p:blipFill>
          <a:blip r:embed="rId2">
            <a:extLst/>
          </a:blip>
          <a:stretch>
            <a:fillRect/>
          </a:stretch>
        </p:blipFill>
        <p:spPr>
          <a:xfrm>
            <a:off x="726588" y="1639265"/>
            <a:ext cx="8953987" cy="4850075"/>
          </a:xfrm>
          <a:prstGeom prst="rect">
            <a:avLst/>
          </a:prstGeom>
          <a:ln w="12700">
            <a:miter lim="400000"/>
          </a:ln>
        </p:spPr>
      </p:pic>
      <p:sp>
        <p:nvSpPr>
          <p:cNvPr id="597"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598"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599"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600" name="TextBox 13"/>
          <p:cNvSpPr txBox="1"/>
          <p:nvPr/>
        </p:nvSpPr>
        <p:spPr>
          <a:xfrm>
            <a:off x="4662920" y="1086077"/>
            <a:ext cx="2587639"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教师可以禁止学生自由操作电脑，使学生专注于教师的讲课内容。</a:t>
            </a:r>
          </a:p>
        </p:txBody>
      </p:sp>
      <p:sp>
        <p:nvSpPr>
          <p:cNvPr id="601" name="TextBox 13"/>
          <p:cNvSpPr txBox="1"/>
          <p:nvPr/>
        </p:nvSpPr>
        <p:spPr>
          <a:xfrm>
            <a:off x="6380982" y="685291"/>
            <a:ext cx="2711361"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一键肃屏</a:t>
            </a:r>
          </a:p>
        </p:txBody>
      </p:sp>
      <p:pic>
        <p:nvPicPr>
          <p:cNvPr id="602"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603" name="直接箭头连接符 2"/>
          <p:cNvSpPr/>
          <p:nvPr/>
        </p:nvSpPr>
        <p:spPr>
          <a:xfrm flipV="1">
            <a:off x="7250558" y="1091959"/>
            <a:ext cx="147" cy="413374"/>
          </a:xfrm>
          <a:prstGeom prst="line">
            <a:avLst/>
          </a:prstGeom>
          <a:ln w="57150">
            <a:solidFill>
              <a:srgbClr val="0C86B6"/>
            </a:solidFill>
            <a:miter/>
            <a:tailEnd type="triangle"/>
          </a:ln>
        </p:spPr>
        <p:txBody>
          <a:bodyPr lIns="45718" tIns="45718" rIns="45718" bIns="45718"/>
          <a:lstStyle/>
          <a:p>
            <a:endParaRPr/>
          </a:p>
        </p:txBody>
      </p:sp>
      <p:sp>
        <p:nvSpPr>
          <p:cNvPr id="604"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607" name="圆角矩形 5"/>
          <p:cNvGrpSpPr/>
          <p:nvPr/>
        </p:nvGrpSpPr>
        <p:grpSpPr>
          <a:xfrm>
            <a:off x="2600749" y="1009020"/>
            <a:ext cx="1536704" cy="495303"/>
            <a:chOff x="0" y="0"/>
            <a:chExt cx="1536703" cy="495302"/>
          </a:xfrm>
        </p:grpSpPr>
        <p:sp>
          <p:nvSpPr>
            <p:cNvPr id="605"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606" name="未肃屏"/>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未肃屏</a:t>
              </a:r>
            </a:p>
          </p:txBody>
        </p:sp>
      </p:grpSp>
      <p:pic>
        <p:nvPicPr>
          <p:cNvPr id="608" name="图片 1" descr="图片 1"/>
          <p:cNvPicPr>
            <a:picLocks noChangeAspect="1"/>
          </p:cNvPicPr>
          <p:nvPr/>
        </p:nvPicPr>
        <p:blipFill>
          <a:blip r:embed="rId4">
            <a:extLst/>
          </a:blip>
          <a:stretch>
            <a:fillRect/>
          </a:stretch>
        </p:blipFill>
        <p:spPr>
          <a:xfrm>
            <a:off x="726588" y="1639265"/>
            <a:ext cx="8953985" cy="4850075"/>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0" name="图片 3" descr="图片 3"/>
          <p:cNvPicPr>
            <a:picLocks noChangeAspect="1"/>
          </p:cNvPicPr>
          <p:nvPr/>
        </p:nvPicPr>
        <p:blipFill>
          <a:blip r:embed="rId2">
            <a:extLst/>
          </a:blip>
          <a:stretch>
            <a:fillRect/>
          </a:stretch>
        </p:blipFill>
        <p:spPr>
          <a:xfrm>
            <a:off x="726588" y="1640788"/>
            <a:ext cx="8953987" cy="4848553"/>
          </a:xfrm>
          <a:prstGeom prst="rect">
            <a:avLst/>
          </a:prstGeom>
          <a:ln w="12700">
            <a:miter lim="400000"/>
          </a:ln>
        </p:spPr>
      </p:pic>
      <p:sp>
        <p:nvSpPr>
          <p:cNvPr id="611"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612"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613"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pic>
        <p:nvPicPr>
          <p:cNvPr id="614"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615"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618" name="圆角矩形 5"/>
          <p:cNvGrpSpPr/>
          <p:nvPr/>
        </p:nvGrpSpPr>
        <p:grpSpPr>
          <a:xfrm>
            <a:off x="2600749" y="996510"/>
            <a:ext cx="1536704" cy="495304"/>
            <a:chOff x="0" y="0"/>
            <a:chExt cx="1536703" cy="495303"/>
          </a:xfrm>
        </p:grpSpPr>
        <p:sp>
          <p:nvSpPr>
            <p:cNvPr id="616" name="圆角矩形"/>
            <p:cNvSpPr/>
            <p:nvPr/>
          </p:nvSpPr>
          <p:spPr>
            <a:xfrm>
              <a:off x="0" y="0"/>
              <a:ext cx="1536704" cy="495304"/>
            </a:xfrm>
            <a:prstGeom prst="roundRect">
              <a:avLst>
                <a:gd name="adj" fmla="val 16667"/>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617" name="正在肃屏"/>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正在肃屏</a:t>
              </a:r>
            </a:p>
          </p:txBody>
        </p:sp>
      </p:grpSp>
      <p:pic>
        <p:nvPicPr>
          <p:cNvPr id="619" name="图片 1" descr="图片 1"/>
          <p:cNvPicPr>
            <a:picLocks noChangeAspect="1"/>
          </p:cNvPicPr>
          <p:nvPr/>
        </p:nvPicPr>
        <p:blipFill>
          <a:blip r:embed="rId4">
            <a:extLst/>
          </a:blip>
          <a:stretch>
            <a:fillRect/>
          </a:stretch>
        </p:blipFill>
        <p:spPr>
          <a:xfrm>
            <a:off x="723670" y="1636784"/>
            <a:ext cx="8958565" cy="4852557"/>
          </a:xfrm>
          <a:prstGeom prst="rect">
            <a:avLst/>
          </a:prstGeom>
          <a:ln w="12700">
            <a:miter lim="400000"/>
          </a:ln>
        </p:spPr>
      </p:pic>
      <p:sp>
        <p:nvSpPr>
          <p:cNvPr id="620" name="TextBox 13"/>
          <p:cNvSpPr txBox="1"/>
          <p:nvPr/>
        </p:nvSpPr>
        <p:spPr>
          <a:xfrm>
            <a:off x="4662920" y="1086077"/>
            <a:ext cx="2587639"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教师可以禁止学生自由操作电脑，使学生专注于教师的讲课内容。</a:t>
            </a:r>
          </a:p>
        </p:txBody>
      </p:sp>
      <p:sp>
        <p:nvSpPr>
          <p:cNvPr id="621" name="直接箭头连接符 2"/>
          <p:cNvSpPr/>
          <p:nvPr/>
        </p:nvSpPr>
        <p:spPr>
          <a:xfrm flipV="1">
            <a:off x="7250558" y="1091959"/>
            <a:ext cx="147" cy="413374"/>
          </a:xfrm>
          <a:prstGeom prst="line">
            <a:avLst/>
          </a:prstGeom>
          <a:ln w="57150">
            <a:solidFill>
              <a:srgbClr val="0C86B6"/>
            </a:solidFill>
            <a:miter/>
            <a:tailEnd type="triangle"/>
          </a:ln>
        </p:spPr>
        <p:txBody>
          <a:bodyPr lIns="45718" tIns="45718" rIns="45718" bIns="45718"/>
          <a:lstStyle/>
          <a:p>
            <a:endParaRPr/>
          </a:p>
        </p:txBody>
      </p:sp>
      <p:sp>
        <p:nvSpPr>
          <p:cNvPr id="622" name="TextBox 13"/>
          <p:cNvSpPr txBox="1"/>
          <p:nvPr/>
        </p:nvSpPr>
        <p:spPr>
          <a:xfrm>
            <a:off x="6380982" y="685291"/>
            <a:ext cx="2711361"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一键肃屏</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图片 1" descr="图片 1"/>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30" name="效果图.jpg" descr="效果图.jpg"/>
          <p:cNvPicPr>
            <a:picLocks noChangeAspect="1"/>
          </p:cNvPicPr>
          <p:nvPr/>
        </p:nvPicPr>
        <p:blipFill>
          <a:blip r:embed="rId3">
            <a:extLst/>
          </a:blip>
          <a:stretch>
            <a:fillRect/>
          </a:stretch>
        </p:blipFill>
        <p:spPr>
          <a:xfrm>
            <a:off x="0" y="0"/>
            <a:ext cx="12192000" cy="6858000"/>
          </a:xfrm>
          <a:prstGeom prst="rect">
            <a:avLst/>
          </a:prstGeom>
          <a:ln w="12700">
            <a:miter lim="400000"/>
          </a:ln>
          <a:effectLst>
            <a:outerShdw blurRad="254000" dist="127000" dir="16200000" rotWithShape="0">
              <a:srgbClr val="000000">
                <a:alpha val="70000"/>
              </a:srgbClr>
            </a:outerShdw>
          </a:effectLst>
        </p:spPr>
      </p:pic>
      <p:grpSp>
        <p:nvGrpSpPr>
          <p:cNvPr id="335" name="组合 8"/>
          <p:cNvGrpSpPr/>
          <p:nvPr/>
        </p:nvGrpSpPr>
        <p:grpSpPr>
          <a:xfrm>
            <a:off x="371470" y="1057274"/>
            <a:ext cx="4876809" cy="1209682"/>
            <a:chOff x="-3" y="0"/>
            <a:chExt cx="4876807" cy="1209681"/>
          </a:xfrm>
        </p:grpSpPr>
        <p:sp>
          <p:nvSpPr>
            <p:cNvPr id="331" name="矩形 4"/>
            <p:cNvSpPr/>
            <p:nvPr/>
          </p:nvSpPr>
          <p:spPr>
            <a:xfrm>
              <a:off x="133350" y="57149"/>
              <a:ext cx="4743455" cy="1152529"/>
            </a:xfrm>
            <a:custGeom>
              <a:avLst/>
              <a:gdLst/>
              <a:ahLst/>
              <a:cxnLst>
                <a:cxn ang="0">
                  <a:pos x="wd2" y="hd2"/>
                </a:cxn>
                <a:cxn ang="5400000">
                  <a:pos x="wd2" y="hd2"/>
                </a:cxn>
                <a:cxn ang="10800000">
                  <a:pos x="wd2" y="hd2"/>
                </a:cxn>
                <a:cxn ang="16200000">
                  <a:pos x="wd2" y="hd2"/>
                </a:cxn>
              </a:cxnLst>
              <a:rect l="0" t="0" r="r" b="b"/>
              <a:pathLst>
                <a:path w="21600" h="21600" extrusionOk="0">
                  <a:moveTo>
                    <a:pt x="1822" y="0"/>
                  </a:moveTo>
                  <a:lnTo>
                    <a:pt x="20299" y="1250"/>
                  </a:lnTo>
                  <a:lnTo>
                    <a:pt x="21600" y="15888"/>
                  </a:lnTo>
                  <a:lnTo>
                    <a:pt x="0" y="21600"/>
                  </a:lnTo>
                  <a:lnTo>
                    <a:pt x="1822" y="0"/>
                  </a:lnTo>
                  <a:close/>
                </a:path>
              </a:pathLst>
            </a:custGeom>
            <a:solidFill>
              <a:srgbClr val="000000">
                <a:alpha val="49019"/>
              </a:srgbClr>
            </a:solidFill>
            <a:ln w="12700" cap="flat">
              <a:noFill/>
              <a:miter lim="400000"/>
            </a:ln>
            <a:effectLst/>
          </p:spPr>
          <p:txBody>
            <a:bodyPr wrap="square" lIns="45718" tIns="45718" rIns="45718" bIns="45718" numCol="1" anchor="ctr">
              <a:noAutofit/>
            </a:bodyPr>
            <a:lstStyle/>
            <a:p>
              <a:pPr>
                <a:defRPr>
                  <a:latin typeface="Calibri"/>
                  <a:ea typeface="Calibri"/>
                  <a:cs typeface="Calibri"/>
                  <a:sym typeface="Calibri"/>
                </a:defRPr>
              </a:pPr>
              <a:endParaRPr/>
            </a:p>
          </p:txBody>
        </p:sp>
        <p:grpSp>
          <p:nvGrpSpPr>
            <p:cNvPr id="334" name="组合 6"/>
            <p:cNvGrpSpPr/>
            <p:nvPr/>
          </p:nvGrpSpPr>
          <p:grpSpPr>
            <a:xfrm>
              <a:off x="-4" y="-1"/>
              <a:ext cx="4667259" cy="1209682"/>
              <a:chOff x="-2" y="0"/>
              <a:chExt cx="4667257" cy="1209681"/>
            </a:xfrm>
          </p:grpSpPr>
          <p:sp>
            <p:nvSpPr>
              <p:cNvPr id="332" name="矩形 4"/>
              <p:cNvSpPr/>
              <p:nvPr/>
            </p:nvSpPr>
            <p:spPr>
              <a:xfrm>
                <a:off x="-3" y="0"/>
                <a:ext cx="4514860" cy="1209682"/>
              </a:xfrm>
              <a:custGeom>
                <a:avLst/>
                <a:gdLst/>
                <a:ahLst/>
                <a:cxnLst>
                  <a:cxn ang="0">
                    <a:pos x="wd2" y="hd2"/>
                  </a:cxn>
                  <a:cxn ang="5400000">
                    <a:pos x="wd2" y="hd2"/>
                  </a:cxn>
                  <a:cxn ang="10800000">
                    <a:pos x="wd2" y="hd2"/>
                  </a:cxn>
                  <a:cxn ang="16200000">
                    <a:pos x="wd2" y="hd2"/>
                  </a:cxn>
                </a:cxnLst>
                <a:rect l="0" t="0" r="r" b="b"/>
                <a:pathLst>
                  <a:path w="21600" h="21600" extrusionOk="0">
                    <a:moveTo>
                      <a:pt x="1413" y="2891"/>
                    </a:moveTo>
                    <a:lnTo>
                      <a:pt x="21327" y="0"/>
                    </a:lnTo>
                    <a:lnTo>
                      <a:pt x="21600" y="21600"/>
                    </a:lnTo>
                    <a:lnTo>
                      <a:pt x="0" y="19389"/>
                    </a:lnTo>
                    <a:lnTo>
                      <a:pt x="1413" y="2891"/>
                    </a:lnTo>
                    <a:close/>
                  </a:path>
                </a:pathLst>
              </a:custGeom>
              <a:solidFill>
                <a:srgbClr val="269FD3">
                  <a:alpha val="49019"/>
                </a:srgbClr>
              </a:solidFill>
              <a:ln w="12700" cap="flat">
                <a:noFill/>
                <a:miter lim="400000"/>
              </a:ln>
              <a:effectLst/>
            </p:spPr>
            <p:txBody>
              <a:bodyPr wrap="square" lIns="45718" tIns="45718" rIns="45718" bIns="45718" numCol="1" anchor="ctr">
                <a:noAutofit/>
              </a:bodyPr>
              <a:lstStyle/>
              <a:p>
                <a:pPr>
                  <a:defRPr>
                    <a:latin typeface="Calibri"/>
                    <a:ea typeface="Calibri"/>
                    <a:cs typeface="Calibri"/>
                    <a:sym typeface="Calibri"/>
                  </a:defRPr>
                </a:pPr>
                <a:endParaRPr/>
              </a:p>
            </p:txBody>
          </p:sp>
          <p:sp>
            <p:nvSpPr>
              <p:cNvPr id="333" name="文本框 5"/>
              <p:cNvSpPr txBox="1"/>
              <p:nvPr/>
            </p:nvSpPr>
            <p:spPr>
              <a:xfrm>
                <a:off x="723900" y="312448"/>
                <a:ext cx="3943356" cy="662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3200" b="1">
                    <a:solidFill>
                      <a:srgbClr val="FFFFFF"/>
                    </a:solidFill>
                    <a:latin typeface="微软雅黑"/>
                    <a:ea typeface="微软雅黑"/>
                    <a:cs typeface="微软雅黑"/>
                    <a:sym typeface="微软雅黑"/>
                  </a:defRPr>
                </a:lvl1pPr>
              </a:lstStyle>
              <a:p>
                <a:r>
                  <a:t> 威爱通3.0</a:t>
                </a:r>
              </a:p>
            </p:txBody>
          </p:sp>
        </p:grpSp>
      </p:grpSp>
      <p:sp>
        <p:nvSpPr>
          <p:cNvPr id="336" name="文本框 10"/>
          <p:cNvSpPr txBox="1"/>
          <p:nvPr/>
        </p:nvSpPr>
        <p:spPr>
          <a:xfrm>
            <a:off x="8618608" y="6245666"/>
            <a:ext cx="3477491" cy="459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r">
              <a:defRPr sz="1100">
                <a:solidFill>
                  <a:srgbClr val="404040"/>
                </a:solidFill>
                <a:latin typeface="DengXian"/>
                <a:ea typeface="DengXian"/>
                <a:cs typeface="DengXian"/>
                <a:sym typeface="DengXian"/>
              </a:defRPr>
            </a:pPr>
            <a:r>
              <a:t>威爱教育-HTC VIVE 校园事业部</a:t>
            </a:r>
          </a:p>
          <a:p>
            <a:pPr algn="r">
              <a:defRPr sz="1100">
                <a:solidFill>
                  <a:srgbClr val="404040"/>
                </a:solidFill>
                <a:latin typeface="DengXian"/>
                <a:ea typeface="DengXian"/>
                <a:cs typeface="DengXian"/>
                <a:sym typeface="DengXian"/>
              </a:defRPr>
            </a:pPr>
            <a:r>
              <a:t>VIVEDU- An Education Arm of HTC VIVE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 name="图片 1" descr="图片 1"/>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25" name="效果图3.jpg" descr="效果图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626" name="矩形 4"/>
          <p:cNvSpPr/>
          <p:nvPr/>
        </p:nvSpPr>
        <p:spPr>
          <a:xfrm>
            <a:off x="504823" y="1114425"/>
            <a:ext cx="4743455" cy="1152528"/>
          </a:xfrm>
          <a:custGeom>
            <a:avLst/>
            <a:gdLst/>
            <a:ahLst/>
            <a:cxnLst>
              <a:cxn ang="0">
                <a:pos x="wd2" y="hd2"/>
              </a:cxn>
              <a:cxn ang="5400000">
                <a:pos x="wd2" y="hd2"/>
              </a:cxn>
              <a:cxn ang="10800000">
                <a:pos x="wd2" y="hd2"/>
              </a:cxn>
              <a:cxn ang="16200000">
                <a:pos x="wd2" y="hd2"/>
              </a:cxn>
            </a:cxnLst>
            <a:rect l="0" t="0" r="r" b="b"/>
            <a:pathLst>
              <a:path w="21600" h="21600" extrusionOk="0">
                <a:moveTo>
                  <a:pt x="1822" y="0"/>
                </a:moveTo>
                <a:lnTo>
                  <a:pt x="20299" y="1250"/>
                </a:lnTo>
                <a:lnTo>
                  <a:pt x="21600" y="15888"/>
                </a:lnTo>
                <a:lnTo>
                  <a:pt x="0" y="21600"/>
                </a:lnTo>
                <a:lnTo>
                  <a:pt x="1822" y="0"/>
                </a:lnTo>
                <a:close/>
              </a:path>
            </a:pathLst>
          </a:custGeom>
          <a:solidFill>
            <a:srgbClr val="000000">
              <a:alpha val="49019"/>
            </a:srgbClr>
          </a:solidFill>
          <a:ln w="12700">
            <a:miter lim="400000"/>
          </a:ln>
        </p:spPr>
        <p:txBody>
          <a:bodyPr lIns="45718" tIns="45718" rIns="45718" bIns="45718" anchor="ctr"/>
          <a:lstStyle/>
          <a:p>
            <a:pPr>
              <a:defRPr>
                <a:latin typeface="+mn-lt"/>
                <a:ea typeface="+mn-ea"/>
                <a:cs typeface="+mn-cs"/>
                <a:sym typeface="等线"/>
              </a:defRPr>
            </a:pPr>
            <a:endParaRPr/>
          </a:p>
        </p:txBody>
      </p:sp>
      <p:sp>
        <p:nvSpPr>
          <p:cNvPr id="627" name="矩形 4"/>
          <p:cNvSpPr/>
          <p:nvPr/>
        </p:nvSpPr>
        <p:spPr>
          <a:xfrm>
            <a:off x="371474" y="1057274"/>
            <a:ext cx="4514853" cy="1209678"/>
          </a:xfrm>
          <a:custGeom>
            <a:avLst/>
            <a:gdLst/>
            <a:ahLst/>
            <a:cxnLst>
              <a:cxn ang="0">
                <a:pos x="wd2" y="hd2"/>
              </a:cxn>
              <a:cxn ang="5400000">
                <a:pos x="wd2" y="hd2"/>
              </a:cxn>
              <a:cxn ang="10800000">
                <a:pos x="wd2" y="hd2"/>
              </a:cxn>
              <a:cxn ang="16200000">
                <a:pos x="wd2" y="hd2"/>
              </a:cxn>
            </a:cxnLst>
            <a:rect l="0" t="0" r="r" b="b"/>
            <a:pathLst>
              <a:path w="21600" h="21600" extrusionOk="0">
                <a:moveTo>
                  <a:pt x="1413" y="2891"/>
                </a:moveTo>
                <a:lnTo>
                  <a:pt x="21327" y="0"/>
                </a:lnTo>
                <a:lnTo>
                  <a:pt x="21600" y="21600"/>
                </a:lnTo>
                <a:lnTo>
                  <a:pt x="0" y="19389"/>
                </a:lnTo>
                <a:lnTo>
                  <a:pt x="1413" y="2891"/>
                </a:lnTo>
                <a:close/>
              </a:path>
            </a:pathLst>
          </a:custGeom>
          <a:solidFill>
            <a:srgbClr val="269FD3">
              <a:alpha val="49019"/>
            </a:srgbClr>
          </a:solidFill>
          <a:ln w="12700">
            <a:miter lim="400000"/>
          </a:ln>
        </p:spPr>
        <p:txBody>
          <a:bodyPr lIns="45718" tIns="45718" rIns="45718" bIns="45718" anchor="ctr"/>
          <a:lstStyle/>
          <a:p>
            <a:pPr>
              <a:defRPr>
                <a:latin typeface="+mn-lt"/>
                <a:ea typeface="+mn-ea"/>
                <a:cs typeface="+mn-cs"/>
                <a:sym typeface="等线"/>
              </a:defRPr>
            </a:pPr>
            <a:endParaRPr/>
          </a:p>
        </p:txBody>
      </p:sp>
      <p:sp>
        <p:nvSpPr>
          <p:cNvPr id="628" name="文本框 5"/>
          <p:cNvSpPr txBox="1"/>
          <p:nvPr/>
        </p:nvSpPr>
        <p:spPr>
          <a:xfrm>
            <a:off x="1095375" y="1369722"/>
            <a:ext cx="3943350" cy="662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200" b="1">
                <a:solidFill>
                  <a:srgbClr val="FFFFFF"/>
                </a:solidFill>
                <a:latin typeface="微软雅黑"/>
                <a:ea typeface="微软雅黑"/>
                <a:cs typeface="微软雅黑"/>
                <a:sym typeface="微软雅黑"/>
              </a:defRPr>
            </a:lvl1pPr>
          </a:lstStyle>
          <a:p>
            <a:r>
              <a:t>肃屏时的学生屏幕</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631"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632"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633" name="TextBox 13"/>
          <p:cNvSpPr txBox="1"/>
          <p:nvPr/>
        </p:nvSpPr>
        <p:spPr>
          <a:xfrm>
            <a:off x="5956634" y="1061491"/>
            <a:ext cx="25876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教师可以禁止学生自由操作电脑，使学生专注于教师的讲课内容。</a:t>
            </a:r>
          </a:p>
        </p:txBody>
      </p:sp>
      <p:sp>
        <p:nvSpPr>
          <p:cNvPr id="634" name="TextBox 13"/>
          <p:cNvSpPr txBox="1"/>
          <p:nvPr/>
        </p:nvSpPr>
        <p:spPr>
          <a:xfrm>
            <a:off x="5627947" y="612692"/>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一键肃屏</a:t>
            </a:r>
          </a:p>
        </p:txBody>
      </p:sp>
      <p:pic>
        <p:nvPicPr>
          <p:cNvPr id="635" name="图片 17" descr="图片 17"/>
          <p:cNvPicPr>
            <a:picLocks noChangeAspect="1"/>
          </p:cNvPicPr>
          <p:nvPr/>
        </p:nvPicPr>
        <p:blipFill>
          <a:blip r:embed="rId2">
            <a:extLst/>
          </a:blip>
          <a:stretch>
            <a:fillRect/>
          </a:stretch>
        </p:blipFill>
        <p:spPr>
          <a:xfrm>
            <a:off x="9680575" y="6022975"/>
            <a:ext cx="2181225" cy="514350"/>
          </a:xfrm>
          <a:prstGeom prst="rect">
            <a:avLst/>
          </a:prstGeom>
          <a:ln w="12700">
            <a:miter lim="400000"/>
          </a:ln>
        </p:spPr>
      </p:pic>
      <p:sp>
        <p:nvSpPr>
          <p:cNvPr id="636" name="直接箭头连接符 2"/>
          <p:cNvSpPr/>
          <p:nvPr/>
        </p:nvSpPr>
        <p:spPr>
          <a:xfrm flipV="1">
            <a:off x="5627947" y="1109976"/>
            <a:ext cx="147" cy="413374"/>
          </a:xfrm>
          <a:prstGeom prst="line">
            <a:avLst/>
          </a:prstGeom>
          <a:ln w="57150">
            <a:solidFill>
              <a:srgbClr val="0C86B6"/>
            </a:solidFill>
            <a:miter/>
            <a:tailEnd type="triangle"/>
          </a:ln>
        </p:spPr>
        <p:txBody>
          <a:bodyPr lIns="45718" tIns="45718" rIns="45718" bIns="45718"/>
          <a:lstStyle/>
          <a:p>
            <a:endParaRPr/>
          </a:p>
        </p:txBody>
      </p:sp>
      <p:sp>
        <p:nvSpPr>
          <p:cNvPr id="637"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640" name="圆角矩形 5"/>
          <p:cNvGrpSpPr/>
          <p:nvPr/>
        </p:nvGrpSpPr>
        <p:grpSpPr>
          <a:xfrm>
            <a:off x="2608264" y="919464"/>
            <a:ext cx="1536704" cy="495304"/>
            <a:chOff x="0" y="0"/>
            <a:chExt cx="1536703" cy="495302"/>
          </a:xfrm>
        </p:grpSpPr>
        <p:sp>
          <p:nvSpPr>
            <p:cNvPr id="638"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639" name="完成肃屏"/>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完成肃屏</a:t>
              </a:r>
            </a:p>
          </p:txBody>
        </p:sp>
      </p:grpSp>
      <p:pic>
        <p:nvPicPr>
          <p:cNvPr id="641" name="图片 11" descr="图片 11"/>
          <p:cNvPicPr>
            <a:picLocks noChangeAspect="1"/>
          </p:cNvPicPr>
          <p:nvPr/>
        </p:nvPicPr>
        <p:blipFill>
          <a:blip r:embed="rId3">
            <a:extLst/>
          </a:blip>
          <a:stretch>
            <a:fillRect/>
          </a:stretch>
        </p:blipFill>
        <p:spPr>
          <a:xfrm>
            <a:off x="728606" y="1638954"/>
            <a:ext cx="8954559" cy="485038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矩形 3"/>
          <p:cNvSpPr/>
          <p:nvPr/>
        </p:nvSpPr>
        <p:spPr>
          <a:xfrm>
            <a:off x="0" y="0"/>
            <a:ext cx="4479946" cy="6836520"/>
          </a:xfrm>
          <a:prstGeom prst="rect">
            <a:avLst/>
          </a:prstGeom>
          <a:solidFill>
            <a:srgbClr val="0C86B6"/>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pic>
        <p:nvPicPr>
          <p:cNvPr id="644" name="图片 6" descr="图片 6"/>
          <p:cNvPicPr>
            <a:picLocks noChangeAspect="1"/>
          </p:cNvPicPr>
          <p:nvPr/>
        </p:nvPicPr>
        <p:blipFill>
          <a:blip r:embed="rId2">
            <a:extLst/>
          </a:blip>
          <a:stretch>
            <a:fillRect/>
          </a:stretch>
        </p:blipFill>
        <p:spPr>
          <a:xfrm>
            <a:off x="1055440" y="1801659"/>
            <a:ext cx="4728356" cy="3656599"/>
          </a:xfrm>
          <a:prstGeom prst="rect">
            <a:avLst/>
          </a:prstGeom>
          <a:ln w="12700">
            <a:miter lim="400000"/>
          </a:ln>
        </p:spPr>
      </p:pic>
      <p:grpSp>
        <p:nvGrpSpPr>
          <p:cNvPr id="649" name="组合 14"/>
          <p:cNvGrpSpPr/>
          <p:nvPr/>
        </p:nvGrpSpPr>
        <p:grpSpPr>
          <a:xfrm>
            <a:off x="7385045" y="1052732"/>
            <a:ext cx="3789369" cy="724099"/>
            <a:chOff x="-2" y="-2"/>
            <a:chExt cx="3789368" cy="724097"/>
          </a:xfrm>
        </p:grpSpPr>
        <p:grpSp>
          <p:nvGrpSpPr>
            <p:cNvPr id="647" name="矩形 12"/>
            <p:cNvGrpSpPr/>
            <p:nvPr/>
          </p:nvGrpSpPr>
          <p:grpSpPr>
            <a:xfrm>
              <a:off x="-3" y="-3"/>
              <a:ext cx="1092949" cy="611154"/>
              <a:chOff x="-1" y="-1"/>
              <a:chExt cx="1092947" cy="611153"/>
            </a:xfrm>
          </p:grpSpPr>
          <p:sp>
            <p:nvSpPr>
              <p:cNvPr id="645" name="矩形"/>
              <p:cNvSpPr/>
              <p:nvPr/>
            </p:nvSpPr>
            <p:spPr>
              <a:xfrm>
                <a:off x="-2" y="-2"/>
                <a:ext cx="1092949" cy="611154"/>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646"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648"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
        <p:nvSpPr>
          <p:cNvPr id="650"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651"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652" name="文本框 17"/>
          <p:cNvSpPr txBox="1"/>
          <p:nvPr/>
        </p:nvSpPr>
        <p:spPr>
          <a:xfrm>
            <a:off x="7320136" y="3198166"/>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653"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solidFill>
                  <a:srgbClr val="0C86B6"/>
                </a:solidFill>
                <a:latin typeface="微软雅黑"/>
                <a:ea typeface="微软雅黑"/>
                <a:cs typeface="微软雅黑"/>
                <a:sym typeface="微软雅黑"/>
              </a:defRPr>
            </a:pPr>
            <a:r>
              <a:t>四、一键重启    </a:t>
            </a:r>
            <a:r>
              <a:rPr>
                <a:solidFill>
                  <a:srgbClr val="000000"/>
                </a:solidFill>
              </a:rPr>
              <a:t>十一、答题统计</a:t>
            </a:r>
          </a:p>
        </p:txBody>
      </p:sp>
      <p:sp>
        <p:nvSpPr>
          <p:cNvPr id="654"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655"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656" name="矩形 25"/>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sp>
        <p:nvSpPr>
          <p:cNvPr id="657"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pic>
        <p:nvPicPr>
          <p:cNvPr id="658" name="图片 24" descr="图片 24"/>
          <p:cNvPicPr>
            <a:picLocks noChangeAspect="1"/>
          </p:cNvPicPr>
          <p:nvPr/>
        </p:nvPicPr>
        <p:blipFill>
          <a:blip r:embed="rId3">
            <a:extLst/>
          </a:blip>
          <a:stretch>
            <a:fillRect/>
          </a:stretch>
        </p:blipFill>
        <p:spPr>
          <a:xfrm>
            <a:off x="1259617" y="2103658"/>
            <a:ext cx="4320002" cy="2340002"/>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0" name="图片 3" descr="图片 3"/>
          <p:cNvPicPr>
            <a:picLocks noChangeAspect="1"/>
          </p:cNvPicPr>
          <p:nvPr/>
        </p:nvPicPr>
        <p:blipFill>
          <a:blip r:embed="rId2">
            <a:extLst/>
          </a:blip>
          <a:stretch>
            <a:fillRect/>
          </a:stretch>
        </p:blipFill>
        <p:spPr>
          <a:xfrm>
            <a:off x="735753" y="1639265"/>
            <a:ext cx="8935658" cy="4850075"/>
          </a:xfrm>
          <a:prstGeom prst="rect">
            <a:avLst/>
          </a:prstGeom>
          <a:ln w="12700">
            <a:miter lim="400000"/>
          </a:ln>
        </p:spPr>
      </p:pic>
      <p:sp>
        <p:nvSpPr>
          <p:cNvPr id="661"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662"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663"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664" name="TextBox 13"/>
          <p:cNvSpPr txBox="1"/>
          <p:nvPr/>
        </p:nvSpPr>
        <p:spPr>
          <a:xfrm>
            <a:off x="5655547" y="1241402"/>
            <a:ext cx="2587639" cy="215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教师可以重新启动所有学生电脑。</a:t>
            </a:r>
          </a:p>
        </p:txBody>
      </p:sp>
      <p:sp>
        <p:nvSpPr>
          <p:cNvPr id="665" name="TextBox 13"/>
          <p:cNvSpPr txBox="1"/>
          <p:nvPr/>
        </p:nvSpPr>
        <p:spPr>
          <a:xfrm>
            <a:off x="7237131" y="771219"/>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一键重启</a:t>
            </a:r>
          </a:p>
        </p:txBody>
      </p:sp>
      <p:pic>
        <p:nvPicPr>
          <p:cNvPr id="666"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667" name="直接箭头连接符 2"/>
          <p:cNvSpPr/>
          <p:nvPr/>
        </p:nvSpPr>
        <p:spPr>
          <a:xfrm flipV="1">
            <a:off x="8008094" y="1151879"/>
            <a:ext cx="147" cy="413374"/>
          </a:xfrm>
          <a:prstGeom prst="line">
            <a:avLst/>
          </a:prstGeom>
          <a:ln w="57150">
            <a:solidFill>
              <a:srgbClr val="0C86B6"/>
            </a:solidFill>
            <a:miter/>
            <a:tailEnd type="triangle"/>
          </a:ln>
        </p:spPr>
        <p:txBody>
          <a:bodyPr lIns="45718" tIns="45718" rIns="45718" bIns="45718"/>
          <a:lstStyle/>
          <a:p>
            <a:endParaRPr/>
          </a:p>
        </p:txBody>
      </p:sp>
      <p:sp>
        <p:nvSpPr>
          <p:cNvPr id="668"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671" name="圆角矩形 5"/>
          <p:cNvGrpSpPr/>
          <p:nvPr/>
        </p:nvGrpSpPr>
        <p:grpSpPr>
          <a:xfrm>
            <a:off x="2608264" y="1050621"/>
            <a:ext cx="1536704" cy="495304"/>
            <a:chOff x="0" y="0"/>
            <a:chExt cx="1536703" cy="495302"/>
          </a:xfrm>
        </p:grpSpPr>
        <p:sp>
          <p:nvSpPr>
            <p:cNvPr id="669" name="圆角矩形"/>
            <p:cNvSpPr/>
            <p:nvPr/>
          </p:nvSpPr>
          <p:spPr>
            <a:xfrm>
              <a:off x="0" y="0"/>
              <a:ext cx="1536704" cy="495303"/>
            </a:xfrm>
            <a:prstGeom prst="roundRect">
              <a:avLst>
                <a:gd name="adj" fmla="val 16667"/>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670" name="一键重启"/>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一键重启</a:t>
              </a:r>
            </a:p>
          </p:txBody>
        </p:sp>
      </p:grpSp>
      <p:pic>
        <p:nvPicPr>
          <p:cNvPr id="672" name="图片 1" descr="图片 1"/>
          <p:cNvPicPr>
            <a:picLocks noChangeAspect="1"/>
          </p:cNvPicPr>
          <p:nvPr/>
        </p:nvPicPr>
        <p:blipFill>
          <a:blip r:embed="rId4">
            <a:extLst/>
          </a:blip>
          <a:stretch>
            <a:fillRect/>
          </a:stretch>
        </p:blipFill>
        <p:spPr>
          <a:xfrm>
            <a:off x="735753" y="1639264"/>
            <a:ext cx="8953990" cy="485007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矩形 3"/>
          <p:cNvSpPr/>
          <p:nvPr/>
        </p:nvSpPr>
        <p:spPr>
          <a:xfrm>
            <a:off x="0" y="0"/>
            <a:ext cx="4479946" cy="6836520"/>
          </a:xfrm>
          <a:prstGeom prst="rect">
            <a:avLst/>
          </a:prstGeom>
          <a:solidFill>
            <a:srgbClr val="0C86B6"/>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pic>
        <p:nvPicPr>
          <p:cNvPr id="675" name="图片 6" descr="图片 6"/>
          <p:cNvPicPr>
            <a:picLocks noChangeAspect="1"/>
          </p:cNvPicPr>
          <p:nvPr/>
        </p:nvPicPr>
        <p:blipFill>
          <a:blip r:embed="rId2">
            <a:extLst/>
          </a:blip>
          <a:stretch>
            <a:fillRect/>
          </a:stretch>
        </p:blipFill>
        <p:spPr>
          <a:xfrm>
            <a:off x="1055440" y="1801659"/>
            <a:ext cx="4728356" cy="3656599"/>
          </a:xfrm>
          <a:prstGeom prst="rect">
            <a:avLst/>
          </a:prstGeom>
          <a:ln w="12700">
            <a:miter lim="400000"/>
          </a:ln>
        </p:spPr>
      </p:pic>
      <p:grpSp>
        <p:nvGrpSpPr>
          <p:cNvPr id="680" name="组合 14"/>
          <p:cNvGrpSpPr/>
          <p:nvPr/>
        </p:nvGrpSpPr>
        <p:grpSpPr>
          <a:xfrm>
            <a:off x="7385045" y="1052732"/>
            <a:ext cx="3789369" cy="724099"/>
            <a:chOff x="-2" y="-2"/>
            <a:chExt cx="3789368" cy="724097"/>
          </a:xfrm>
        </p:grpSpPr>
        <p:grpSp>
          <p:nvGrpSpPr>
            <p:cNvPr id="678" name="矩形 12"/>
            <p:cNvGrpSpPr/>
            <p:nvPr/>
          </p:nvGrpSpPr>
          <p:grpSpPr>
            <a:xfrm>
              <a:off x="-3" y="-3"/>
              <a:ext cx="1092949" cy="611154"/>
              <a:chOff x="-1" y="-1"/>
              <a:chExt cx="1092947" cy="611153"/>
            </a:xfrm>
          </p:grpSpPr>
          <p:sp>
            <p:nvSpPr>
              <p:cNvPr id="676" name="矩形"/>
              <p:cNvSpPr/>
              <p:nvPr/>
            </p:nvSpPr>
            <p:spPr>
              <a:xfrm>
                <a:off x="-2" y="-2"/>
                <a:ext cx="1092949" cy="611154"/>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677"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679"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
        <p:nvSpPr>
          <p:cNvPr id="681"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682"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683"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684"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685"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solidFill>
                  <a:srgbClr val="0C86B6"/>
                </a:solidFill>
                <a:latin typeface="微软雅黑"/>
                <a:ea typeface="微软雅黑"/>
                <a:cs typeface="微软雅黑"/>
                <a:sym typeface="微软雅黑"/>
              </a:defRPr>
            </a:pPr>
            <a:r>
              <a:t>五、开启课程    </a:t>
            </a:r>
            <a:r>
              <a:rPr>
                <a:solidFill>
                  <a:srgbClr val="000000"/>
                </a:solidFill>
              </a:rPr>
              <a:t>十二、场景切换</a:t>
            </a:r>
          </a:p>
        </p:txBody>
      </p:sp>
      <p:sp>
        <p:nvSpPr>
          <p:cNvPr id="686"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687" name="矩形 25"/>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sp>
        <p:nvSpPr>
          <p:cNvPr id="688"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pic>
        <p:nvPicPr>
          <p:cNvPr id="689" name="图片 24" descr="图片 24"/>
          <p:cNvPicPr>
            <a:picLocks noChangeAspect="1"/>
          </p:cNvPicPr>
          <p:nvPr/>
        </p:nvPicPr>
        <p:blipFill>
          <a:blip r:embed="rId3">
            <a:extLst/>
          </a:blip>
          <a:stretch>
            <a:fillRect/>
          </a:stretch>
        </p:blipFill>
        <p:spPr>
          <a:xfrm>
            <a:off x="1259617" y="2103658"/>
            <a:ext cx="4320002" cy="234000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692"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693"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694" name="TextBox 13"/>
          <p:cNvSpPr txBox="1"/>
          <p:nvPr/>
        </p:nvSpPr>
        <p:spPr>
          <a:xfrm>
            <a:off x="5240337" y="5565773"/>
            <a:ext cx="2522538" cy="130038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1216817">
              <a:spcBef>
                <a:spcPts val="200"/>
              </a:spcBef>
              <a:defRPr sz="1200">
                <a:latin typeface="微软雅黑"/>
                <a:ea typeface="微软雅黑"/>
                <a:cs typeface="微软雅黑"/>
                <a:sym typeface="微软雅黑"/>
              </a:defRPr>
            </a:pPr>
            <a:r>
              <a:t>课程表列表中包含全部课件和各科目的课程包简介。教师可以快速找到所需使用的</a:t>
            </a:r>
            <a:r>
              <a:rPr>
                <a:latin typeface="Arial"/>
                <a:ea typeface="Arial"/>
                <a:cs typeface="Arial"/>
                <a:sym typeface="Arial"/>
              </a:rPr>
              <a:t>VR</a:t>
            </a:r>
            <a:r>
              <a:t>课件，包括</a:t>
            </a:r>
            <a:r>
              <a:rPr>
                <a:solidFill>
                  <a:srgbClr val="00B0F0"/>
                </a:solidFill>
              </a:rPr>
              <a:t>数学、英语、外语、科学、物理、化学、生物、历史、地理、社会、体育、健康、美术、表演、工程、其它。</a:t>
            </a:r>
          </a:p>
        </p:txBody>
      </p:sp>
      <p:sp>
        <p:nvSpPr>
          <p:cNvPr id="695" name="TextBox 13"/>
          <p:cNvSpPr txBox="1"/>
          <p:nvPr/>
        </p:nvSpPr>
        <p:spPr>
          <a:xfrm>
            <a:off x="5240337" y="5079998"/>
            <a:ext cx="2522538"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科目列表</a:t>
            </a:r>
          </a:p>
        </p:txBody>
      </p:sp>
      <p:pic>
        <p:nvPicPr>
          <p:cNvPr id="696" name="图片 2" descr="图片 2"/>
          <p:cNvPicPr>
            <a:picLocks noChangeAspect="1"/>
          </p:cNvPicPr>
          <p:nvPr/>
        </p:nvPicPr>
        <p:blipFill>
          <a:blip r:embed="rId2">
            <a:extLst/>
          </a:blip>
          <a:stretch>
            <a:fillRect/>
          </a:stretch>
        </p:blipFill>
        <p:spPr>
          <a:xfrm>
            <a:off x="5188396" y="1351580"/>
            <a:ext cx="6389256" cy="3459761"/>
          </a:xfrm>
          <a:prstGeom prst="rect">
            <a:avLst/>
          </a:prstGeom>
          <a:ln w="12700">
            <a:miter lim="400000"/>
          </a:ln>
        </p:spPr>
      </p:pic>
      <p:pic>
        <p:nvPicPr>
          <p:cNvPr id="697" name="图片 3" descr="图片 3"/>
          <p:cNvPicPr>
            <a:picLocks noChangeAspect="1"/>
          </p:cNvPicPr>
          <p:nvPr/>
        </p:nvPicPr>
        <p:blipFill>
          <a:blip r:embed="rId3">
            <a:extLst/>
          </a:blip>
          <a:stretch>
            <a:fillRect/>
          </a:stretch>
        </p:blipFill>
        <p:spPr>
          <a:xfrm>
            <a:off x="1365789" y="1351580"/>
            <a:ext cx="2484948" cy="4519168"/>
          </a:xfrm>
          <a:prstGeom prst="rect">
            <a:avLst/>
          </a:prstGeom>
          <a:ln w="12700">
            <a:miter lim="400000"/>
          </a:ln>
        </p:spPr>
      </p:pic>
      <p:sp>
        <p:nvSpPr>
          <p:cNvPr id="698" name="直接连接符 6"/>
          <p:cNvSpPr/>
          <p:nvPr/>
        </p:nvSpPr>
        <p:spPr>
          <a:xfrm flipH="1" flipV="1">
            <a:off x="3850736" y="1351579"/>
            <a:ext cx="1313404" cy="612235"/>
          </a:xfrm>
          <a:prstGeom prst="line">
            <a:avLst/>
          </a:prstGeom>
          <a:ln w="19050">
            <a:solidFill>
              <a:schemeClr val="accent1"/>
            </a:solidFill>
            <a:miter/>
          </a:ln>
        </p:spPr>
        <p:txBody>
          <a:bodyPr lIns="45718" tIns="45718" rIns="45718" bIns="45718"/>
          <a:lstStyle/>
          <a:p>
            <a:endParaRPr/>
          </a:p>
        </p:txBody>
      </p:sp>
      <p:sp>
        <p:nvSpPr>
          <p:cNvPr id="699" name="直接连接符 8"/>
          <p:cNvSpPr/>
          <p:nvPr/>
        </p:nvSpPr>
        <p:spPr>
          <a:xfrm flipH="1">
            <a:off x="3874995" y="4487861"/>
            <a:ext cx="1289143" cy="1382886"/>
          </a:xfrm>
          <a:prstGeom prst="line">
            <a:avLst/>
          </a:prstGeom>
          <a:ln w="19050">
            <a:solidFill>
              <a:schemeClr val="accent1"/>
            </a:solidFill>
            <a:miter/>
          </a:ln>
        </p:spPr>
        <p:txBody>
          <a:bodyPr lIns="45718" tIns="45718" rIns="45718" bIns="45718"/>
          <a:lstStyle/>
          <a:p>
            <a:endParaRPr/>
          </a:p>
        </p:txBody>
      </p:sp>
      <p:pic>
        <p:nvPicPr>
          <p:cNvPr id="700"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701" name="矩形 1"/>
          <p:cNvSpPr txBox="1"/>
          <p:nvPr/>
        </p:nvSpPr>
        <p:spPr>
          <a:xfrm>
            <a:off x="9730799" y="215998"/>
            <a:ext cx="2161537" cy="4089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pic>
        <p:nvPicPr>
          <p:cNvPr id="702" name="图片 2" descr="图片 2"/>
          <p:cNvPicPr>
            <a:picLocks noChangeAspect="1"/>
          </p:cNvPicPr>
          <p:nvPr/>
        </p:nvPicPr>
        <p:blipFill>
          <a:blip r:embed="rId5">
            <a:extLst/>
          </a:blip>
          <a:stretch>
            <a:fillRect/>
          </a:stretch>
        </p:blipFill>
        <p:spPr>
          <a:xfrm>
            <a:off x="5188396" y="1351580"/>
            <a:ext cx="6389253" cy="346084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705"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706"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707" name="TextBox 13"/>
          <p:cNvSpPr txBox="1"/>
          <p:nvPr/>
        </p:nvSpPr>
        <p:spPr>
          <a:xfrm>
            <a:off x="5240337" y="5079998"/>
            <a:ext cx="2522538"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科目列表</a:t>
            </a:r>
          </a:p>
        </p:txBody>
      </p:sp>
      <p:pic>
        <p:nvPicPr>
          <p:cNvPr id="708" name="图片 2" descr="图片 2"/>
          <p:cNvPicPr>
            <a:picLocks noChangeAspect="1"/>
          </p:cNvPicPr>
          <p:nvPr/>
        </p:nvPicPr>
        <p:blipFill>
          <a:blip r:embed="rId2">
            <a:extLst/>
          </a:blip>
          <a:stretch>
            <a:fillRect/>
          </a:stretch>
        </p:blipFill>
        <p:spPr>
          <a:xfrm>
            <a:off x="5188396" y="1351580"/>
            <a:ext cx="6389256" cy="3459761"/>
          </a:xfrm>
          <a:prstGeom prst="rect">
            <a:avLst/>
          </a:prstGeom>
          <a:ln w="12700">
            <a:miter lim="400000"/>
          </a:ln>
        </p:spPr>
      </p:pic>
      <p:pic>
        <p:nvPicPr>
          <p:cNvPr id="709" name="图片 3" descr="图片 3"/>
          <p:cNvPicPr>
            <a:picLocks noChangeAspect="1"/>
          </p:cNvPicPr>
          <p:nvPr/>
        </p:nvPicPr>
        <p:blipFill>
          <a:blip r:embed="rId3">
            <a:extLst/>
          </a:blip>
          <a:stretch>
            <a:fillRect/>
          </a:stretch>
        </p:blipFill>
        <p:spPr>
          <a:xfrm>
            <a:off x="1365789" y="1355409"/>
            <a:ext cx="2484948" cy="4511510"/>
          </a:xfrm>
          <a:prstGeom prst="rect">
            <a:avLst/>
          </a:prstGeom>
          <a:ln w="12700">
            <a:miter lim="400000"/>
          </a:ln>
        </p:spPr>
      </p:pic>
      <p:sp>
        <p:nvSpPr>
          <p:cNvPr id="710" name="直接连接符 6"/>
          <p:cNvSpPr/>
          <p:nvPr/>
        </p:nvSpPr>
        <p:spPr>
          <a:xfrm flipH="1" flipV="1">
            <a:off x="3850736" y="1351579"/>
            <a:ext cx="1313404" cy="612235"/>
          </a:xfrm>
          <a:prstGeom prst="line">
            <a:avLst/>
          </a:prstGeom>
          <a:ln w="19050">
            <a:solidFill>
              <a:schemeClr val="accent1"/>
            </a:solidFill>
            <a:miter/>
          </a:ln>
        </p:spPr>
        <p:txBody>
          <a:bodyPr lIns="45718" tIns="45718" rIns="45718" bIns="45718"/>
          <a:lstStyle/>
          <a:p>
            <a:endParaRPr/>
          </a:p>
        </p:txBody>
      </p:sp>
      <p:sp>
        <p:nvSpPr>
          <p:cNvPr id="711" name="直接连接符 8"/>
          <p:cNvSpPr/>
          <p:nvPr/>
        </p:nvSpPr>
        <p:spPr>
          <a:xfrm flipH="1">
            <a:off x="3874995" y="4487861"/>
            <a:ext cx="1289143" cy="1382886"/>
          </a:xfrm>
          <a:prstGeom prst="line">
            <a:avLst/>
          </a:prstGeom>
          <a:ln w="19050">
            <a:solidFill>
              <a:schemeClr val="accent1"/>
            </a:solidFill>
            <a:miter/>
          </a:ln>
        </p:spPr>
        <p:txBody>
          <a:bodyPr lIns="45718" tIns="45718" rIns="45718" bIns="45718"/>
          <a:lstStyle/>
          <a:p>
            <a:endParaRPr/>
          </a:p>
        </p:txBody>
      </p:sp>
      <p:pic>
        <p:nvPicPr>
          <p:cNvPr id="712"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713" name="矩形 1"/>
          <p:cNvSpPr txBox="1"/>
          <p:nvPr/>
        </p:nvSpPr>
        <p:spPr>
          <a:xfrm>
            <a:off x="9730799" y="215998"/>
            <a:ext cx="2161537" cy="4089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sp>
        <p:nvSpPr>
          <p:cNvPr id="714" name="TextBox 13"/>
          <p:cNvSpPr txBox="1"/>
          <p:nvPr/>
        </p:nvSpPr>
        <p:spPr>
          <a:xfrm>
            <a:off x="5240337" y="5565773"/>
            <a:ext cx="2522538" cy="151628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1216817">
              <a:spcBef>
                <a:spcPts val="200"/>
              </a:spcBef>
              <a:defRPr sz="1200">
                <a:latin typeface="微软雅黑"/>
                <a:ea typeface="微软雅黑"/>
                <a:cs typeface="微软雅黑"/>
                <a:sym typeface="微软雅黑"/>
              </a:defRPr>
            </a:pPr>
            <a:r>
              <a:t>课程表列表中包含全部课件和各科目的课程包简介。教师可以快速找到所需使用的</a:t>
            </a:r>
            <a:r>
              <a:rPr>
                <a:latin typeface="Arial"/>
                <a:ea typeface="Arial"/>
                <a:cs typeface="Arial"/>
                <a:sym typeface="Arial"/>
              </a:rPr>
              <a:t>VR</a:t>
            </a:r>
            <a:r>
              <a:t>课件，包括</a:t>
            </a:r>
            <a:r>
              <a:rPr>
                <a:solidFill>
                  <a:srgbClr val="00B0F0"/>
                </a:solidFill>
              </a:rPr>
              <a:t>数学、英语、外语、科学、物理、化学、生物、历史、地理、社会、体育、健康、美术、表演、工程、其它。</a:t>
            </a:r>
            <a:r>
              <a:t>如选择</a:t>
            </a:r>
            <a:r>
              <a:rPr>
                <a:solidFill>
                  <a:srgbClr val="00B0F0"/>
                </a:solidFill>
              </a:rPr>
              <a:t>“物理”</a:t>
            </a:r>
            <a:r>
              <a:t>课程。</a:t>
            </a:r>
          </a:p>
        </p:txBody>
      </p:sp>
      <p:pic>
        <p:nvPicPr>
          <p:cNvPr id="715" name="图片 12" descr="图片 12"/>
          <p:cNvPicPr>
            <a:picLocks noChangeAspect="1"/>
          </p:cNvPicPr>
          <p:nvPr/>
        </p:nvPicPr>
        <p:blipFill>
          <a:blip r:embed="rId5">
            <a:extLst/>
          </a:blip>
          <a:stretch>
            <a:fillRect/>
          </a:stretch>
        </p:blipFill>
        <p:spPr>
          <a:xfrm>
            <a:off x="5188396" y="1351580"/>
            <a:ext cx="6389253" cy="346084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718"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719"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720" name="TextBox 13"/>
          <p:cNvSpPr txBox="1"/>
          <p:nvPr/>
        </p:nvSpPr>
        <p:spPr>
          <a:xfrm>
            <a:off x="5240337" y="5565773"/>
            <a:ext cx="2522538" cy="647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solidFill>
                  <a:srgbClr val="00B0F0"/>
                </a:solidFill>
                <a:latin typeface="微软雅黑"/>
                <a:ea typeface="微软雅黑"/>
                <a:cs typeface="微软雅黑"/>
                <a:sym typeface="微软雅黑"/>
              </a:defRPr>
            </a:pPr>
            <a:r>
              <a:t>场景选取</a:t>
            </a:r>
            <a:r>
              <a:rPr>
                <a:solidFill>
                  <a:srgbClr val="000000"/>
                </a:solidFill>
              </a:rPr>
              <a:t>：“物理”课程所有课件，点击相应的课件进入场景选取界面，如点击“</a:t>
            </a:r>
            <a:r>
              <a:t>电流和电路</a:t>
            </a:r>
            <a:r>
              <a:rPr>
                <a:solidFill>
                  <a:srgbClr val="000000"/>
                </a:solidFill>
              </a:rPr>
              <a:t>”课件。</a:t>
            </a:r>
          </a:p>
        </p:txBody>
      </p:sp>
      <p:sp>
        <p:nvSpPr>
          <p:cNvPr id="721"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600" b="1">
                <a:solidFill>
                  <a:srgbClr val="00B0F0"/>
                </a:solidFill>
                <a:latin typeface="微软雅黑"/>
                <a:ea typeface="微软雅黑"/>
                <a:cs typeface="微软雅黑"/>
                <a:sym typeface="微软雅黑"/>
              </a:defRPr>
            </a:pPr>
            <a:r>
              <a:t>物理</a:t>
            </a:r>
            <a:r>
              <a:rPr>
                <a:solidFill>
                  <a:srgbClr val="000000"/>
                </a:solidFill>
              </a:rPr>
              <a:t>课程课件的目录界面</a:t>
            </a:r>
          </a:p>
        </p:txBody>
      </p:sp>
      <p:pic>
        <p:nvPicPr>
          <p:cNvPr id="722" name="图片 2" descr="图片 2"/>
          <p:cNvPicPr>
            <a:picLocks noChangeAspect="1"/>
          </p:cNvPicPr>
          <p:nvPr/>
        </p:nvPicPr>
        <p:blipFill>
          <a:blip r:embed="rId2">
            <a:extLst/>
          </a:blip>
          <a:stretch>
            <a:fillRect/>
          </a:stretch>
        </p:blipFill>
        <p:spPr>
          <a:xfrm>
            <a:off x="5188396" y="1353070"/>
            <a:ext cx="6389256" cy="3456781"/>
          </a:xfrm>
          <a:prstGeom prst="rect">
            <a:avLst/>
          </a:prstGeom>
          <a:ln w="12700">
            <a:miter lim="400000"/>
          </a:ln>
        </p:spPr>
      </p:pic>
      <p:pic>
        <p:nvPicPr>
          <p:cNvPr id="723" name="图片 3" descr="图片 3"/>
          <p:cNvPicPr>
            <a:picLocks noChangeAspect="1"/>
          </p:cNvPicPr>
          <p:nvPr/>
        </p:nvPicPr>
        <p:blipFill>
          <a:blip r:embed="rId3">
            <a:extLst/>
          </a:blip>
          <a:stretch>
            <a:fillRect/>
          </a:stretch>
        </p:blipFill>
        <p:spPr>
          <a:xfrm>
            <a:off x="1365789" y="1361600"/>
            <a:ext cx="2484948" cy="4499127"/>
          </a:xfrm>
          <a:prstGeom prst="rect">
            <a:avLst/>
          </a:prstGeom>
          <a:ln w="12700">
            <a:miter lim="400000"/>
          </a:ln>
        </p:spPr>
      </p:pic>
      <p:sp>
        <p:nvSpPr>
          <p:cNvPr id="724" name="直接连接符 6"/>
          <p:cNvSpPr/>
          <p:nvPr/>
        </p:nvSpPr>
        <p:spPr>
          <a:xfrm flipH="1" flipV="1">
            <a:off x="3850736" y="1351579"/>
            <a:ext cx="1313404" cy="612235"/>
          </a:xfrm>
          <a:prstGeom prst="line">
            <a:avLst/>
          </a:prstGeom>
          <a:ln w="19050">
            <a:solidFill>
              <a:schemeClr val="accent1"/>
            </a:solidFill>
            <a:miter/>
          </a:ln>
        </p:spPr>
        <p:txBody>
          <a:bodyPr lIns="45718" tIns="45718" rIns="45718" bIns="45718"/>
          <a:lstStyle/>
          <a:p>
            <a:endParaRPr/>
          </a:p>
        </p:txBody>
      </p:sp>
      <p:sp>
        <p:nvSpPr>
          <p:cNvPr id="725" name="直接连接符 8"/>
          <p:cNvSpPr/>
          <p:nvPr/>
        </p:nvSpPr>
        <p:spPr>
          <a:xfrm flipH="1">
            <a:off x="3874995" y="4487861"/>
            <a:ext cx="1289143" cy="1382886"/>
          </a:xfrm>
          <a:prstGeom prst="line">
            <a:avLst/>
          </a:prstGeom>
          <a:ln w="19050">
            <a:solidFill>
              <a:schemeClr val="accent1"/>
            </a:solidFill>
            <a:miter/>
          </a:ln>
        </p:spPr>
        <p:txBody>
          <a:bodyPr lIns="45718" tIns="45718" rIns="45718" bIns="45718"/>
          <a:lstStyle/>
          <a:p>
            <a:endParaRPr/>
          </a:p>
        </p:txBody>
      </p:sp>
      <p:pic>
        <p:nvPicPr>
          <p:cNvPr id="726"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727" name="矩形 1"/>
          <p:cNvSpPr txBox="1"/>
          <p:nvPr/>
        </p:nvSpPr>
        <p:spPr>
          <a:xfrm>
            <a:off x="9730799" y="215998"/>
            <a:ext cx="2161537" cy="4089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pic>
        <p:nvPicPr>
          <p:cNvPr id="728" name="图片 16" descr="图片 16"/>
          <p:cNvPicPr>
            <a:picLocks noChangeAspect="1"/>
          </p:cNvPicPr>
          <p:nvPr/>
        </p:nvPicPr>
        <p:blipFill>
          <a:blip r:embed="rId5">
            <a:extLst/>
          </a:blip>
          <a:stretch>
            <a:fillRect/>
          </a:stretch>
        </p:blipFill>
        <p:spPr>
          <a:xfrm>
            <a:off x="3323692" y="2708917"/>
            <a:ext cx="252031" cy="252031"/>
          </a:xfrm>
          <a:prstGeom prst="rect">
            <a:avLst/>
          </a:prstGeom>
          <a:ln w="12700">
            <a:miter lim="400000"/>
          </a:ln>
        </p:spPr>
      </p:pic>
      <p:pic>
        <p:nvPicPr>
          <p:cNvPr id="729" name="图片 2" descr="图片 2"/>
          <p:cNvPicPr>
            <a:picLocks noChangeAspect="1"/>
          </p:cNvPicPr>
          <p:nvPr/>
        </p:nvPicPr>
        <p:blipFill>
          <a:blip r:embed="rId6">
            <a:extLst/>
          </a:blip>
          <a:stretch>
            <a:fillRect/>
          </a:stretch>
        </p:blipFill>
        <p:spPr>
          <a:xfrm>
            <a:off x="5191099" y="1349003"/>
            <a:ext cx="6389257" cy="3460847"/>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732"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733"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734" name="TextBox 13"/>
          <p:cNvSpPr txBox="1"/>
          <p:nvPr/>
        </p:nvSpPr>
        <p:spPr>
          <a:xfrm>
            <a:off x="5240337" y="5565773"/>
            <a:ext cx="2522538"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点击“</a:t>
            </a:r>
            <a:r>
              <a:rPr>
                <a:solidFill>
                  <a:srgbClr val="00B0F0"/>
                </a:solidFill>
              </a:rPr>
              <a:t>原始场景</a:t>
            </a:r>
            <a:r>
              <a:t>”，再点击“</a:t>
            </a:r>
            <a:r>
              <a:rPr>
                <a:solidFill>
                  <a:srgbClr val="00B0F0"/>
                </a:solidFill>
              </a:rPr>
              <a:t>启动</a:t>
            </a:r>
            <a:r>
              <a:t>”按钮，进入VR模式。</a:t>
            </a:r>
          </a:p>
        </p:txBody>
      </p:sp>
      <p:sp>
        <p:nvSpPr>
          <p:cNvPr id="735"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场景选取</a:t>
            </a:r>
          </a:p>
        </p:txBody>
      </p:sp>
      <p:pic>
        <p:nvPicPr>
          <p:cNvPr id="736" name="图片 2" descr="图片 2"/>
          <p:cNvPicPr>
            <a:picLocks noChangeAspect="1"/>
          </p:cNvPicPr>
          <p:nvPr/>
        </p:nvPicPr>
        <p:blipFill>
          <a:blip r:embed="rId2">
            <a:extLst/>
          </a:blip>
          <a:stretch>
            <a:fillRect/>
          </a:stretch>
        </p:blipFill>
        <p:spPr>
          <a:xfrm>
            <a:off x="5193388" y="1353741"/>
            <a:ext cx="6380511" cy="3456110"/>
          </a:xfrm>
          <a:prstGeom prst="rect">
            <a:avLst/>
          </a:prstGeom>
          <a:ln w="12700">
            <a:miter lim="400000"/>
          </a:ln>
        </p:spPr>
      </p:pic>
      <p:pic>
        <p:nvPicPr>
          <p:cNvPr id="737" name="图片 3" descr="图片 3"/>
          <p:cNvPicPr>
            <a:picLocks noChangeAspect="1"/>
          </p:cNvPicPr>
          <p:nvPr/>
        </p:nvPicPr>
        <p:blipFill>
          <a:blip r:embed="rId3">
            <a:extLst/>
          </a:blip>
          <a:stretch>
            <a:fillRect/>
          </a:stretch>
        </p:blipFill>
        <p:spPr>
          <a:xfrm>
            <a:off x="1371153" y="1361600"/>
            <a:ext cx="2474219" cy="4499127"/>
          </a:xfrm>
          <a:prstGeom prst="rect">
            <a:avLst/>
          </a:prstGeom>
          <a:ln w="12700">
            <a:miter lim="400000"/>
          </a:ln>
        </p:spPr>
      </p:pic>
      <p:sp>
        <p:nvSpPr>
          <p:cNvPr id="738" name="直接连接符 6"/>
          <p:cNvSpPr/>
          <p:nvPr/>
        </p:nvSpPr>
        <p:spPr>
          <a:xfrm flipH="1" flipV="1">
            <a:off x="3850736" y="1351579"/>
            <a:ext cx="1313404" cy="612235"/>
          </a:xfrm>
          <a:prstGeom prst="line">
            <a:avLst/>
          </a:prstGeom>
          <a:ln w="19050">
            <a:solidFill>
              <a:schemeClr val="accent1"/>
            </a:solidFill>
            <a:miter/>
          </a:ln>
        </p:spPr>
        <p:txBody>
          <a:bodyPr lIns="45718" tIns="45718" rIns="45718" bIns="45718"/>
          <a:lstStyle/>
          <a:p>
            <a:endParaRPr/>
          </a:p>
        </p:txBody>
      </p:sp>
      <p:sp>
        <p:nvSpPr>
          <p:cNvPr id="739" name="直接连接符 8"/>
          <p:cNvSpPr/>
          <p:nvPr/>
        </p:nvSpPr>
        <p:spPr>
          <a:xfrm flipH="1">
            <a:off x="3874995" y="4487861"/>
            <a:ext cx="1289143" cy="1382886"/>
          </a:xfrm>
          <a:prstGeom prst="line">
            <a:avLst/>
          </a:prstGeom>
          <a:ln w="19050">
            <a:solidFill>
              <a:schemeClr val="accent1"/>
            </a:solidFill>
            <a:miter/>
          </a:ln>
        </p:spPr>
        <p:txBody>
          <a:bodyPr lIns="45718" tIns="45718" rIns="45718" bIns="45718"/>
          <a:lstStyle/>
          <a:p>
            <a:endParaRPr/>
          </a:p>
        </p:txBody>
      </p:sp>
      <p:pic>
        <p:nvPicPr>
          <p:cNvPr id="740"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741" name="矩形 1"/>
          <p:cNvSpPr txBox="1"/>
          <p:nvPr/>
        </p:nvSpPr>
        <p:spPr>
          <a:xfrm>
            <a:off x="9730799" y="215998"/>
            <a:ext cx="2161537" cy="4089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pic>
        <p:nvPicPr>
          <p:cNvPr id="742" name="图片 13" descr="图片 13"/>
          <p:cNvPicPr>
            <a:picLocks noChangeAspect="1"/>
          </p:cNvPicPr>
          <p:nvPr/>
        </p:nvPicPr>
        <p:blipFill>
          <a:blip r:embed="rId5">
            <a:extLst/>
          </a:blip>
          <a:stretch>
            <a:fillRect/>
          </a:stretch>
        </p:blipFill>
        <p:spPr>
          <a:xfrm>
            <a:off x="3395700" y="4557822"/>
            <a:ext cx="252031" cy="25203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745"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746"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747" name="TextBox 13"/>
          <p:cNvSpPr txBox="1"/>
          <p:nvPr/>
        </p:nvSpPr>
        <p:spPr>
          <a:xfrm>
            <a:off x="5240337" y="5565773"/>
            <a:ext cx="2522538"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点击“</a:t>
            </a:r>
            <a:r>
              <a:rPr>
                <a:solidFill>
                  <a:srgbClr val="00B0F0"/>
                </a:solidFill>
              </a:rPr>
              <a:t>原始场景</a:t>
            </a:r>
            <a:r>
              <a:t>”，再点击“</a:t>
            </a:r>
            <a:r>
              <a:rPr>
                <a:solidFill>
                  <a:srgbClr val="00B0F0"/>
                </a:solidFill>
              </a:rPr>
              <a:t>启动</a:t>
            </a:r>
            <a:r>
              <a:t>”按钮，进入VR模式。</a:t>
            </a:r>
          </a:p>
        </p:txBody>
      </p:sp>
      <p:sp>
        <p:nvSpPr>
          <p:cNvPr id="748"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场景选取</a:t>
            </a:r>
          </a:p>
        </p:txBody>
      </p:sp>
      <p:pic>
        <p:nvPicPr>
          <p:cNvPr id="749" name="图片 2" descr="图片 2"/>
          <p:cNvPicPr>
            <a:picLocks noChangeAspect="1"/>
          </p:cNvPicPr>
          <p:nvPr/>
        </p:nvPicPr>
        <p:blipFill>
          <a:blip r:embed="rId2">
            <a:extLst/>
          </a:blip>
          <a:stretch>
            <a:fillRect/>
          </a:stretch>
        </p:blipFill>
        <p:spPr>
          <a:xfrm>
            <a:off x="5193388" y="1353070"/>
            <a:ext cx="6379272" cy="3456781"/>
          </a:xfrm>
          <a:prstGeom prst="rect">
            <a:avLst/>
          </a:prstGeom>
          <a:ln w="12700">
            <a:miter lim="400000"/>
          </a:ln>
        </p:spPr>
      </p:pic>
      <p:pic>
        <p:nvPicPr>
          <p:cNvPr id="750" name="图片 3" descr="图片 3"/>
          <p:cNvPicPr>
            <a:picLocks noChangeAspect="1"/>
          </p:cNvPicPr>
          <p:nvPr/>
        </p:nvPicPr>
        <p:blipFill>
          <a:blip r:embed="rId3">
            <a:extLst/>
          </a:blip>
          <a:stretch>
            <a:fillRect/>
          </a:stretch>
        </p:blipFill>
        <p:spPr>
          <a:xfrm>
            <a:off x="1371153" y="1361600"/>
            <a:ext cx="2474219" cy="4499127"/>
          </a:xfrm>
          <a:prstGeom prst="rect">
            <a:avLst/>
          </a:prstGeom>
          <a:ln w="12700">
            <a:miter lim="400000"/>
          </a:ln>
        </p:spPr>
      </p:pic>
      <p:sp>
        <p:nvSpPr>
          <p:cNvPr id="751" name="直接连接符 6"/>
          <p:cNvSpPr/>
          <p:nvPr/>
        </p:nvSpPr>
        <p:spPr>
          <a:xfrm flipH="1" flipV="1">
            <a:off x="3850736" y="1351579"/>
            <a:ext cx="1313404" cy="612235"/>
          </a:xfrm>
          <a:prstGeom prst="line">
            <a:avLst/>
          </a:prstGeom>
          <a:ln w="19050">
            <a:solidFill>
              <a:schemeClr val="accent1"/>
            </a:solidFill>
            <a:miter/>
          </a:ln>
        </p:spPr>
        <p:txBody>
          <a:bodyPr lIns="45718" tIns="45718" rIns="45718" bIns="45718"/>
          <a:lstStyle/>
          <a:p>
            <a:endParaRPr/>
          </a:p>
        </p:txBody>
      </p:sp>
      <p:sp>
        <p:nvSpPr>
          <p:cNvPr id="752" name="直接连接符 8"/>
          <p:cNvSpPr/>
          <p:nvPr/>
        </p:nvSpPr>
        <p:spPr>
          <a:xfrm flipH="1">
            <a:off x="3874995" y="4487861"/>
            <a:ext cx="1289143" cy="1382886"/>
          </a:xfrm>
          <a:prstGeom prst="line">
            <a:avLst/>
          </a:prstGeom>
          <a:ln w="19050">
            <a:solidFill>
              <a:schemeClr val="accent1"/>
            </a:solidFill>
            <a:miter/>
          </a:ln>
        </p:spPr>
        <p:txBody>
          <a:bodyPr lIns="45718" tIns="45718" rIns="45718" bIns="45718"/>
          <a:lstStyle/>
          <a:p>
            <a:endParaRPr/>
          </a:p>
        </p:txBody>
      </p:sp>
      <p:pic>
        <p:nvPicPr>
          <p:cNvPr id="753"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754" name="矩形 1"/>
          <p:cNvSpPr txBox="1"/>
          <p:nvPr/>
        </p:nvSpPr>
        <p:spPr>
          <a:xfrm>
            <a:off x="9730799" y="215998"/>
            <a:ext cx="2161537" cy="4089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pic>
        <p:nvPicPr>
          <p:cNvPr id="755" name="图片 13" descr="图片 13"/>
          <p:cNvPicPr>
            <a:picLocks noChangeAspect="1"/>
          </p:cNvPicPr>
          <p:nvPr/>
        </p:nvPicPr>
        <p:blipFill>
          <a:blip r:embed="rId5">
            <a:extLst/>
          </a:blip>
          <a:stretch>
            <a:fillRect/>
          </a:stretch>
        </p:blipFill>
        <p:spPr>
          <a:xfrm>
            <a:off x="3395700" y="4557822"/>
            <a:ext cx="252031" cy="252031"/>
          </a:xfrm>
          <a:prstGeom prst="rect">
            <a:avLst/>
          </a:prstGeom>
          <a:ln w="12700">
            <a:miter lim="400000"/>
          </a:ln>
        </p:spPr>
      </p:pic>
      <p:pic>
        <p:nvPicPr>
          <p:cNvPr id="756" name="图片 2" descr="图片 2"/>
          <p:cNvPicPr>
            <a:picLocks noChangeAspect="1"/>
          </p:cNvPicPr>
          <p:nvPr/>
        </p:nvPicPr>
        <p:blipFill>
          <a:blip r:embed="rId6">
            <a:extLst/>
          </a:blip>
          <a:stretch>
            <a:fillRect/>
          </a:stretch>
        </p:blipFill>
        <p:spPr>
          <a:xfrm>
            <a:off x="5193388" y="1353741"/>
            <a:ext cx="6379271" cy="345543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Picture 6" descr="Picture 6"/>
          <p:cNvPicPr>
            <a:picLocks noChangeAspect="1"/>
          </p:cNvPicPr>
          <p:nvPr/>
        </p:nvPicPr>
        <p:blipFill>
          <a:blip r:embed="rId2">
            <a:extLst/>
          </a:blip>
          <a:stretch>
            <a:fillRect/>
          </a:stretch>
        </p:blipFill>
        <p:spPr>
          <a:xfrm>
            <a:off x="1722438" y="1146175"/>
            <a:ext cx="8189912" cy="4616450"/>
          </a:xfrm>
          <a:prstGeom prst="rect">
            <a:avLst/>
          </a:prstGeom>
          <a:ln w="12700">
            <a:miter lim="400000"/>
          </a:ln>
        </p:spPr>
      </p:pic>
      <p:sp>
        <p:nvSpPr>
          <p:cNvPr id="339" name="文本框 53"/>
          <p:cNvSpPr txBox="1"/>
          <p:nvPr/>
        </p:nvSpPr>
        <p:spPr>
          <a:xfrm>
            <a:off x="1722438" y="5864223"/>
            <a:ext cx="8567737"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000" spc="300">
                <a:solidFill>
                  <a:srgbClr val="2E4C64"/>
                </a:solidFill>
                <a:latin typeface="微软雅黑"/>
                <a:ea typeface="微软雅黑"/>
                <a:cs typeface="微软雅黑"/>
                <a:sym typeface="微软雅黑"/>
              </a:defRPr>
            </a:pPr>
            <a:r>
              <a:t>每个标准教室包含一台教师电脑、30台学生电脑、一台服务器、一台交换机。每台电脑连接一套VIVE设备。</a:t>
            </a:r>
          </a:p>
          <a:p>
            <a:pPr>
              <a:defRPr sz="1000" spc="300">
                <a:solidFill>
                  <a:srgbClr val="2E4C64"/>
                </a:solidFill>
                <a:latin typeface="微软雅黑"/>
                <a:ea typeface="微软雅黑"/>
                <a:cs typeface="微软雅黑"/>
                <a:sym typeface="微软雅黑"/>
              </a:defRPr>
            </a:pPr>
            <a:r>
              <a:t>教师电脑、30台学生电脑、服务器都通过交换机完成连通。服务器从云端获取数据。</a:t>
            </a:r>
          </a:p>
        </p:txBody>
      </p:sp>
      <p:pic>
        <p:nvPicPr>
          <p:cNvPr id="340" name="图片 54" descr="图片 54"/>
          <p:cNvPicPr>
            <a:picLocks noChangeAspect="1"/>
          </p:cNvPicPr>
          <p:nvPr/>
        </p:nvPicPr>
        <p:blipFill>
          <a:blip r:embed="rId3">
            <a:extLst/>
          </a:blip>
          <a:stretch>
            <a:fillRect/>
          </a:stretch>
        </p:blipFill>
        <p:spPr>
          <a:xfrm>
            <a:off x="9790113" y="280988"/>
            <a:ext cx="2181228" cy="514352"/>
          </a:xfrm>
          <a:prstGeom prst="rect">
            <a:avLst/>
          </a:prstGeom>
          <a:ln w="12700">
            <a:miter lim="400000"/>
          </a:ln>
        </p:spPr>
      </p:pic>
      <p:sp>
        <p:nvSpPr>
          <p:cNvPr id="341" name="矩形 6"/>
          <p:cNvSpPr/>
          <p:nvPr/>
        </p:nvSpPr>
        <p:spPr>
          <a:xfrm>
            <a:off x="1266825" y="0"/>
            <a:ext cx="2247900"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342" name="文本框 87"/>
          <p:cNvSpPr txBox="1"/>
          <p:nvPr/>
        </p:nvSpPr>
        <p:spPr>
          <a:xfrm>
            <a:off x="2047875" y="128586"/>
            <a:ext cx="1466850"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343" name="文本框 88"/>
          <p:cNvSpPr txBox="1"/>
          <p:nvPr/>
        </p:nvSpPr>
        <p:spPr>
          <a:xfrm>
            <a:off x="1365250" y="96837"/>
            <a:ext cx="809625"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 name="图片 1" descr="图片 1"/>
          <p:cNvPicPr>
            <a:picLocks noChangeAspect="1"/>
          </p:cNvPicPr>
          <p:nvPr/>
        </p:nvPicPr>
        <p:blipFill>
          <a:blip r:embed="rId2">
            <a:extLst/>
          </a:blip>
          <a:stretch>
            <a:fillRect/>
          </a:stretch>
        </p:blipFill>
        <p:spPr>
          <a:xfrm>
            <a:off x="0" y="127000"/>
            <a:ext cx="12192000" cy="66040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 name="图片 1" descr="图片 1"/>
          <p:cNvPicPr>
            <a:picLocks noChangeAspect="1"/>
          </p:cNvPicPr>
          <p:nvPr/>
        </p:nvPicPr>
        <p:blipFill>
          <a:blip r:embed="rId2">
            <a:extLst/>
          </a:blip>
          <a:stretch>
            <a:fillRect/>
          </a:stretch>
        </p:blipFill>
        <p:spPr>
          <a:xfrm>
            <a:off x="0" y="127000"/>
            <a:ext cx="12192000" cy="660400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 name="图片 1" descr="图片 1"/>
          <p:cNvPicPr>
            <a:picLocks noChangeAspect="1"/>
          </p:cNvPicPr>
          <p:nvPr/>
        </p:nvPicPr>
        <p:blipFill>
          <a:blip r:embed="rId2">
            <a:extLst/>
          </a:blip>
          <a:stretch>
            <a:fillRect/>
          </a:stretch>
        </p:blipFill>
        <p:spPr>
          <a:xfrm>
            <a:off x="0" y="127000"/>
            <a:ext cx="12192000" cy="660400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矩形 3"/>
          <p:cNvSpPr/>
          <p:nvPr/>
        </p:nvSpPr>
        <p:spPr>
          <a:xfrm>
            <a:off x="0" y="0"/>
            <a:ext cx="4470400" cy="6858000"/>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grpSp>
        <p:nvGrpSpPr>
          <p:cNvPr id="769" name="组合 14"/>
          <p:cNvGrpSpPr/>
          <p:nvPr/>
        </p:nvGrpSpPr>
        <p:grpSpPr>
          <a:xfrm>
            <a:off x="7385045" y="1052732"/>
            <a:ext cx="3789369" cy="724099"/>
            <a:chOff x="-2" y="-2"/>
            <a:chExt cx="3789368" cy="724097"/>
          </a:xfrm>
        </p:grpSpPr>
        <p:grpSp>
          <p:nvGrpSpPr>
            <p:cNvPr id="767" name="矩形 12"/>
            <p:cNvGrpSpPr/>
            <p:nvPr/>
          </p:nvGrpSpPr>
          <p:grpSpPr>
            <a:xfrm>
              <a:off x="-3" y="-3"/>
              <a:ext cx="1092949" cy="611154"/>
              <a:chOff x="-1" y="-1"/>
              <a:chExt cx="1092947" cy="611153"/>
            </a:xfrm>
          </p:grpSpPr>
          <p:sp>
            <p:nvSpPr>
              <p:cNvPr id="765" name="矩形"/>
              <p:cNvSpPr/>
              <p:nvPr/>
            </p:nvSpPr>
            <p:spPr>
              <a:xfrm>
                <a:off x="-2" y="-2"/>
                <a:ext cx="1092949" cy="61115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766" name="功能"/>
              <p:cNvSpPr txBox="1"/>
              <p:nvPr/>
            </p:nvSpPr>
            <p:spPr>
              <a:xfrm>
                <a:off x="-2" y="5854"/>
                <a:ext cx="1092949" cy="599437"/>
              </a:xfrm>
              <a:prstGeom prst="rect">
                <a:avLst/>
              </a:prstGeom>
              <a:solidFill>
                <a:schemeClr val="accent4"/>
              </a:solid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768"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grpSp>
        <p:nvGrpSpPr>
          <p:cNvPr id="774" name="组合 15"/>
          <p:cNvGrpSpPr/>
          <p:nvPr/>
        </p:nvGrpSpPr>
        <p:grpSpPr>
          <a:xfrm>
            <a:off x="1055437" y="1808819"/>
            <a:ext cx="4728365" cy="3656603"/>
            <a:chOff x="0" y="0"/>
            <a:chExt cx="4728364" cy="3656601"/>
          </a:xfrm>
        </p:grpSpPr>
        <p:grpSp>
          <p:nvGrpSpPr>
            <p:cNvPr id="772" name="组合 16"/>
            <p:cNvGrpSpPr/>
            <p:nvPr/>
          </p:nvGrpSpPr>
          <p:grpSpPr>
            <a:xfrm>
              <a:off x="-1" y="-1"/>
              <a:ext cx="4728365" cy="3656603"/>
              <a:chOff x="0" y="0"/>
              <a:chExt cx="4728364" cy="3656601"/>
            </a:xfrm>
          </p:grpSpPr>
          <p:pic>
            <p:nvPicPr>
              <p:cNvPr id="770" name="图片 6" descr="图片 6"/>
              <p:cNvPicPr>
                <a:picLocks noChangeAspect="1"/>
              </p:cNvPicPr>
              <p:nvPr/>
            </p:nvPicPr>
            <p:blipFill>
              <a:blip r:embed="rId2">
                <a:extLst/>
              </a:blip>
              <a:stretch>
                <a:fillRect/>
              </a:stretch>
            </p:blipFill>
            <p:spPr>
              <a:xfrm>
                <a:off x="-1" y="-1"/>
                <a:ext cx="4728365" cy="3656603"/>
              </a:xfrm>
              <a:prstGeom prst="rect">
                <a:avLst/>
              </a:prstGeom>
              <a:ln w="12700" cap="flat">
                <a:noFill/>
                <a:miter lim="400000"/>
              </a:ln>
              <a:effectLst/>
            </p:spPr>
          </p:pic>
          <p:pic>
            <p:nvPicPr>
              <p:cNvPr id="771" name="图片 1" descr="图片 1"/>
              <p:cNvPicPr>
                <a:picLocks noChangeAspect="1"/>
              </p:cNvPicPr>
              <p:nvPr/>
            </p:nvPicPr>
            <p:blipFill>
              <a:blip r:embed="rId3">
                <a:extLst/>
              </a:blip>
              <a:stretch>
                <a:fillRect/>
              </a:stretch>
            </p:blipFill>
            <p:spPr>
              <a:xfrm>
                <a:off x="216210" y="338640"/>
                <a:ext cx="4323018" cy="2341635"/>
              </a:xfrm>
              <a:prstGeom prst="rect">
                <a:avLst/>
              </a:prstGeom>
              <a:ln w="12700" cap="flat">
                <a:noFill/>
                <a:miter lim="400000"/>
              </a:ln>
              <a:effectLst/>
            </p:spPr>
          </p:pic>
        </p:grpSp>
        <p:pic>
          <p:nvPicPr>
            <p:cNvPr id="773" name="图片 5" descr="图片 5"/>
            <p:cNvPicPr>
              <a:picLocks noChangeAspect="1"/>
            </p:cNvPicPr>
            <p:nvPr/>
          </p:nvPicPr>
          <p:blipFill>
            <a:blip r:embed="rId4">
              <a:extLst/>
            </a:blip>
            <a:stretch>
              <a:fillRect/>
            </a:stretch>
          </p:blipFill>
          <p:spPr>
            <a:xfrm>
              <a:off x="216210" y="338639"/>
              <a:ext cx="4323015" cy="2341632"/>
            </a:xfrm>
            <a:prstGeom prst="rect">
              <a:avLst/>
            </a:prstGeom>
            <a:ln w="12700" cap="flat">
              <a:noFill/>
              <a:miter lim="400000"/>
            </a:ln>
            <a:effectLst/>
          </p:spPr>
        </p:pic>
      </p:grpSp>
      <p:sp>
        <p:nvSpPr>
          <p:cNvPr id="775"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sp>
        <p:nvSpPr>
          <p:cNvPr id="776"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777"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778"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779"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780"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781"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solidFill>
                  <a:srgbClr val="01B3E3"/>
                </a:solidFill>
                <a:latin typeface="微软雅黑"/>
                <a:ea typeface="微软雅黑"/>
                <a:cs typeface="微软雅黑"/>
                <a:sym typeface="微软雅黑"/>
              </a:defRPr>
            </a:pPr>
            <a:r>
              <a:rPr>
                <a:solidFill>
                  <a:schemeClr val="accent4"/>
                </a:solidFill>
              </a:rPr>
              <a:t>六、全屏监控</a:t>
            </a:r>
            <a:r>
              <a:t>    </a:t>
            </a:r>
            <a:r>
              <a:rPr>
                <a:solidFill>
                  <a:srgbClr val="000000"/>
                </a:solidFill>
              </a:rPr>
              <a:t>十三、一键结课</a:t>
            </a:r>
          </a:p>
        </p:txBody>
      </p:sp>
      <p:sp>
        <p:nvSpPr>
          <p:cNvPr id="782" name="矩形 28"/>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 name="图片 3" descr="图片 3"/>
          <p:cNvPicPr>
            <a:picLocks noChangeAspect="1"/>
          </p:cNvPicPr>
          <p:nvPr/>
        </p:nvPicPr>
        <p:blipFill>
          <a:blip r:embed="rId2">
            <a:extLst/>
          </a:blip>
          <a:stretch>
            <a:fillRect/>
          </a:stretch>
        </p:blipFill>
        <p:spPr>
          <a:xfrm>
            <a:off x="730245" y="1640152"/>
            <a:ext cx="8950708" cy="4848300"/>
          </a:xfrm>
          <a:prstGeom prst="rect">
            <a:avLst/>
          </a:prstGeom>
          <a:ln w="12700">
            <a:miter lim="400000"/>
          </a:ln>
        </p:spPr>
      </p:pic>
      <p:sp>
        <p:nvSpPr>
          <p:cNvPr id="785"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786"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787"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788" name="TextBox 13"/>
          <p:cNvSpPr txBox="1"/>
          <p:nvPr/>
        </p:nvSpPr>
        <p:spPr>
          <a:xfrm>
            <a:off x="4871863" y="1061491"/>
            <a:ext cx="25876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教师可对选中的学生，双击该学生所对应的机位，进行全屏监控。</a:t>
            </a:r>
          </a:p>
        </p:txBody>
      </p:sp>
      <p:sp>
        <p:nvSpPr>
          <p:cNvPr id="789" name="TextBox 13"/>
          <p:cNvSpPr txBox="1"/>
          <p:nvPr/>
        </p:nvSpPr>
        <p:spPr>
          <a:xfrm>
            <a:off x="4543176" y="612693"/>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全屏监控</a:t>
            </a:r>
          </a:p>
        </p:txBody>
      </p:sp>
      <p:pic>
        <p:nvPicPr>
          <p:cNvPr id="790"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791"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794" name="圆角矩形 5"/>
          <p:cNvGrpSpPr/>
          <p:nvPr/>
        </p:nvGrpSpPr>
        <p:grpSpPr>
          <a:xfrm>
            <a:off x="8143875" y="1061491"/>
            <a:ext cx="1536700" cy="495303"/>
            <a:chOff x="0" y="0"/>
            <a:chExt cx="1536700" cy="495302"/>
          </a:xfrm>
        </p:grpSpPr>
        <p:sp>
          <p:nvSpPr>
            <p:cNvPr id="792" name="圆角矩形"/>
            <p:cNvSpPr/>
            <p:nvPr/>
          </p:nvSpPr>
          <p:spPr>
            <a:xfrm>
              <a:off x="0" y="0"/>
              <a:ext cx="1536700"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793" name="未监控"/>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未监控</a:t>
              </a:r>
            </a:p>
          </p:txBody>
        </p:sp>
      </p:grpSp>
      <p:sp>
        <p:nvSpPr>
          <p:cNvPr id="795" name="文本框 1"/>
          <p:cNvSpPr txBox="1"/>
          <p:nvPr/>
        </p:nvSpPr>
        <p:spPr>
          <a:xfrm>
            <a:off x="10418618" y="4701309"/>
            <a:ext cx="167649" cy="3708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mn-lt"/>
                <a:ea typeface="+mn-ea"/>
                <a:cs typeface="+mn-cs"/>
                <a:sym typeface="等线"/>
              </a:defRPr>
            </a:lvl1pPr>
          </a:lstStyle>
          <a:p>
            <a:r>
              <a:t> </a:t>
            </a:r>
          </a:p>
        </p:txBody>
      </p:sp>
      <p:sp>
        <p:nvSpPr>
          <p:cNvPr id="796" name="文本框 2"/>
          <p:cNvSpPr txBox="1"/>
          <p:nvPr/>
        </p:nvSpPr>
        <p:spPr>
          <a:xfrm>
            <a:off x="10243126" y="3685309"/>
            <a:ext cx="396250" cy="4089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mn-lt"/>
                <a:ea typeface="+mn-ea"/>
                <a:cs typeface="+mn-cs"/>
                <a:sym typeface="等线"/>
              </a:defRPr>
            </a:lvl1pPr>
          </a:lstStyle>
          <a:p>
            <a:r>
              <a:t> 、</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 name="图片 3" descr="图片 3"/>
          <p:cNvPicPr>
            <a:picLocks noChangeAspect="1"/>
          </p:cNvPicPr>
          <p:nvPr/>
        </p:nvPicPr>
        <p:blipFill>
          <a:blip r:embed="rId2">
            <a:extLst/>
          </a:blip>
          <a:stretch>
            <a:fillRect/>
          </a:stretch>
        </p:blipFill>
        <p:spPr>
          <a:xfrm>
            <a:off x="731650" y="1640913"/>
            <a:ext cx="8947896" cy="4846778"/>
          </a:xfrm>
          <a:prstGeom prst="rect">
            <a:avLst/>
          </a:prstGeom>
          <a:ln w="12700">
            <a:miter lim="400000"/>
          </a:ln>
        </p:spPr>
      </p:pic>
      <p:sp>
        <p:nvSpPr>
          <p:cNvPr id="799" name="TextBox 13"/>
          <p:cNvSpPr txBox="1"/>
          <p:nvPr/>
        </p:nvSpPr>
        <p:spPr>
          <a:xfrm>
            <a:off x="4871863" y="1061491"/>
            <a:ext cx="2587640" cy="215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教师单机该区域可退出全屏监控。</a:t>
            </a:r>
          </a:p>
        </p:txBody>
      </p:sp>
      <p:sp>
        <p:nvSpPr>
          <p:cNvPr id="800" name="TextBox 13"/>
          <p:cNvSpPr txBox="1"/>
          <p:nvPr/>
        </p:nvSpPr>
        <p:spPr>
          <a:xfrm>
            <a:off x="4543176" y="612693"/>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全屏监控</a:t>
            </a:r>
          </a:p>
        </p:txBody>
      </p:sp>
      <p:pic>
        <p:nvPicPr>
          <p:cNvPr id="801"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802"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805" name="圆角矩形 5"/>
          <p:cNvGrpSpPr/>
          <p:nvPr/>
        </p:nvGrpSpPr>
        <p:grpSpPr>
          <a:xfrm>
            <a:off x="8143875" y="1061491"/>
            <a:ext cx="1536700" cy="495303"/>
            <a:chOff x="0" y="0"/>
            <a:chExt cx="1536700" cy="495302"/>
          </a:xfrm>
        </p:grpSpPr>
        <p:sp>
          <p:nvSpPr>
            <p:cNvPr id="803" name="圆角矩形"/>
            <p:cNvSpPr/>
            <p:nvPr/>
          </p:nvSpPr>
          <p:spPr>
            <a:xfrm>
              <a:off x="0" y="0"/>
              <a:ext cx="1536700" cy="495303"/>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804" name="正在监控"/>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正在监控</a:t>
              </a:r>
            </a:p>
          </p:txBody>
        </p:sp>
      </p:grpSp>
      <p:sp>
        <p:nvSpPr>
          <p:cNvPr id="806" name="直接箭头连接符 10"/>
          <p:cNvSpPr/>
          <p:nvPr/>
        </p:nvSpPr>
        <p:spPr>
          <a:xfrm flipV="1">
            <a:off x="5231903" y="1304764"/>
            <a:ext cx="3" cy="1714789"/>
          </a:xfrm>
          <a:prstGeom prst="line">
            <a:avLst/>
          </a:prstGeom>
          <a:ln w="57150">
            <a:solidFill>
              <a:schemeClr val="accent4"/>
            </a:solidFill>
            <a:miter/>
            <a:tailEnd type="triangle"/>
          </a:ln>
        </p:spPr>
        <p:txBody>
          <a:bodyPr lIns="45718" tIns="45718" rIns="45718" bIns="45718"/>
          <a:lstStyle/>
          <a:p>
            <a:endParaRPr/>
          </a:p>
        </p:txBody>
      </p:sp>
      <p:sp>
        <p:nvSpPr>
          <p:cNvPr id="807"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808"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809"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TextBox 13"/>
          <p:cNvSpPr txBox="1"/>
          <p:nvPr/>
        </p:nvSpPr>
        <p:spPr>
          <a:xfrm>
            <a:off x="4863852" y="985291"/>
            <a:ext cx="2587640" cy="647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教师可对选中的学生，双击该学生所对应的机位，进入全屏监控，单机监控区退出监控。</a:t>
            </a:r>
          </a:p>
        </p:txBody>
      </p:sp>
      <p:sp>
        <p:nvSpPr>
          <p:cNvPr id="812" name="TextBox 13"/>
          <p:cNvSpPr txBox="1"/>
          <p:nvPr/>
        </p:nvSpPr>
        <p:spPr>
          <a:xfrm>
            <a:off x="4871607" y="676778"/>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全屏监控</a:t>
            </a:r>
          </a:p>
        </p:txBody>
      </p:sp>
      <p:pic>
        <p:nvPicPr>
          <p:cNvPr id="813" name="图片 17" descr="图片 17"/>
          <p:cNvPicPr>
            <a:picLocks noChangeAspect="1"/>
          </p:cNvPicPr>
          <p:nvPr/>
        </p:nvPicPr>
        <p:blipFill>
          <a:blip r:embed="rId2">
            <a:extLst/>
          </a:blip>
          <a:stretch>
            <a:fillRect/>
          </a:stretch>
        </p:blipFill>
        <p:spPr>
          <a:xfrm>
            <a:off x="9680575" y="6022975"/>
            <a:ext cx="2181225" cy="514350"/>
          </a:xfrm>
          <a:prstGeom prst="rect">
            <a:avLst/>
          </a:prstGeom>
          <a:ln w="12700">
            <a:miter lim="400000"/>
          </a:ln>
        </p:spPr>
      </p:pic>
      <p:sp>
        <p:nvSpPr>
          <p:cNvPr id="814"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817" name="圆角矩形 5"/>
          <p:cNvGrpSpPr/>
          <p:nvPr/>
        </p:nvGrpSpPr>
        <p:grpSpPr>
          <a:xfrm>
            <a:off x="2608610" y="1061491"/>
            <a:ext cx="1536701" cy="495303"/>
            <a:chOff x="0" y="0"/>
            <a:chExt cx="1536700" cy="495302"/>
          </a:xfrm>
        </p:grpSpPr>
        <p:sp>
          <p:nvSpPr>
            <p:cNvPr id="815" name="圆角矩形"/>
            <p:cNvSpPr/>
            <p:nvPr/>
          </p:nvSpPr>
          <p:spPr>
            <a:xfrm>
              <a:off x="0" y="0"/>
              <a:ext cx="1536700"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816" name="完成监控"/>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完成监控</a:t>
              </a:r>
            </a:p>
          </p:txBody>
        </p:sp>
      </p:grpSp>
      <p:pic>
        <p:nvPicPr>
          <p:cNvPr id="818" name="图片 3" descr="图片 3"/>
          <p:cNvPicPr>
            <a:picLocks noChangeAspect="1"/>
          </p:cNvPicPr>
          <p:nvPr/>
        </p:nvPicPr>
        <p:blipFill>
          <a:blip r:embed="rId3">
            <a:extLst/>
          </a:blip>
          <a:stretch>
            <a:fillRect/>
          </a:stretch>
        </p:blipFill>
        <p:spPr>
          <a:xfrm>
            <a:off x="730245" y="1640152"/>
            <a:ext cx="8950708" cy="4848300"/>
          </a:xfrm>
          <a:prstGeom prst="rect">
            <a:avLst/>
          </a:prstGeom>
          <a:ln w="12700">
            <a:miter lim="400000"/>
          </a:ln>
        </p:spPr>
      </p:pic>
      <p:sp>
        <p:nvSpPr>
          <p:cNvPr id="819"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820"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821"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矩形 3"/>
          <p:cNvSpPr/>
          <p:nvPr/>
        </p:nvSpPr>
        <p:spPr>
          <a:xfrm>
            <a:off x="0" y="0"/>
            <a:ext cx="4470400" cy="6858000"/>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grpSp>
        <p:nvGrpSpPr>
          <p:cNvPr id="828" name="组合 14"/>
          <p:cNvGrpSpPr/>
          <p:nvPr/>
        </p:nvGrpSpPr>
        <p:grpSpPr>
          <a:xfrm>
            <a:off x="7385045" y="1052732"/>
            <a:ext cx="3789369" cy="724099"/>
            <a:chOff x="-2" y="-2"/>
            <a:chExt cx="3789368" cy="724097"/>
          </a:xfrm>
        </p:grpSpPr>
        <p:grpSp>
          <p:nvGrpSpPr>
            <p:cNvPr id="826" name="矩形 12"/>
            <p:cNvGrpSpPr/>
            <p:nvPr/>
          </p:nvGrpSpPr>
          <p:grpSpPr>
            <a:xfrm>
              <a:off x="-3" y="-3"/>
              <a:ext cx="1092949" cy="611154"/>
              <a:chOff x="-1" y="-1"/>
              <a:chExt cx="1092947" cy="611153"/>
            </a:xfrm>
          </p:grpSpPr>
          <p:sp>
            <p:nvSpPr>
              <p:cNvPr id="824" name="矩形"/>
              <p:cNvSpPr/>
              <p:nvPr/>
            </p:nvSpPr>
            <p:spPr>
              <a:xfrm>
                <a:off x="-2" y="-2"/>
                <a:ext cx="1092949" cy="611154"/>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825"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827"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grpSp>
        <p:nvGrpSpPr>
          <p:cNvPr id="831" name="组合 16"/>
          <p:cNvGrpSpPr/>
          <p:nvPr/>
        </p:nvGrpSpPr>
        <p:grpSpPr>
          <a:xfrm>
            <a:off x="1055437" y="1808820"/>
            <a:ext cx="4728363" cy="3656601"/>
            <a:chOff x="-1" y="0"/>
            <a:chExt cx="4728361" cy="3656600"/>
          </a:xfrm>
        </p:grpSpPr>
        <p:pic>
          <p:nvPicPr>
            <p:cNvPr id="829" name="图片 6" descr="图片 6"/>
            <p:cNvPicPr>
              <a:picLocks noChangeAspect="1"/>
            </p:cNvPicPr>
            <p:nvPr/>
          </p:nvPicPr>
          <p:blipFill>
            <a:blip r:embed="rId2">
              <a:extLst/>
            </a:blip>
            <a:stretch>
              <a:fillRect/>
            </a:stretch>
          </p:blipFill>
          <p:spPr>
            <a:xfrm>
              <a:off x="-2" y="0"/>
              <a:ext cx="4728363" cy="3656601"/>
            </a:xfrm>
            <a:prstGeom prst="rect">
              <a:avLst/>
            </a:prstGeom>
            <a:ln w="12700" cap="flat">
              <a:noFill/>
              <a:miter lim="400000"/>
            </a:ln>
            <a:effectLst/>
          </p:spPr>
        </p:pic>
        <p:pic>
          <p:nvPicPr>
            <p:cNvPr id="830" name="图片 1" descr="图片 1"/>
            <p:cNvPicPr>
              <a:picLocks noChangeAspect="1"/>
            </p:cNvPicPr>
            <p:nvPr/>
          </p:nvPicPr>
          <p:blipFill>
            <a:blip r:embed="rId3">
              <a:extLst/>
            </a:blip>
            <a:stretch>
              <a:fillRect/>
            </a:stretch>
          </p:blipFill>
          <p:spPr>
            <a:xfrm>
              <a:off x="216210" y="338640"/>
              <a:ext cx="4323015" cy="2341634"/>
            </a:xfrm>
            <a:prstGeom prst="rect">
              <a:avLst/>
            </a:prstGeom>
            <a:ln w="12700" cap="flat">
              <a:noFill/>
              <a:miter lim="400000"/>
            </a:ln>
            <a:effectLst/>
          </p:spPr>
        </p:pic>
      </p:grpSp>
      <p:sp>
        <p:nvSpPr>
          <p:cNvPr id="832"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sp>
        <p:nvSpPr>
          <p:cNvPr id="833"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834"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835"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836"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837"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838"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839" name="矩形 28"/>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b="1">
                <a:solidFill>
                  <a:schemeClr val="accent2"/>
                </a:solidFill>
                <a:latin typeface="微软雅黑"/>
                <a:ea typeface="微软雅黑"/>
                <a:cs typeface="微软雅黑"/>
                <a:sym typeface="微软雅黑"/>
              </a:defRPr>
            </a:pPr>
            <a:r>
              <a:rPr>
                <a:solidFill>
                  <a:schemeClr val="accent4"/>
                </a:solidFill>
              </a:rPr>
              <a:t>七、语音功能</a:t>
            </a:r>
            <a:r>
              <a:t>    </a:t>
            </a:r>
            <a:r>
              <a:rPr>
                <a:solidFill>
                  <a:srgbClr val="000000"/>
                </a:solidFill>
              </a:rPr>
              <a:t>十四、一键关机</a:t>
            </a:r>
          </a:p>
        </p:txBody>
      </p:sp>
      <p:pic>
        <p:nvPicPr>
          <p:cNvPr id="840" name="图片 5" descr="图片 5"/>
          <p:cNvPicPr>
            <a:picLocks noChangeAspect="1"/>
          </p:cNvPicPr>
          <p:nvPr/>
        </p:nvPicPr>
        <p:blipFill>
          <a:blip r:embed="rId4">
            <a:extLst/>
          </a:blip>
          <a:stretch>
            <a:fillRect/>
          </a:stretch>
        </p:blipFill>
        <p:spPr>
          <a:xfrm>
            <a:off x="1271649" y="2147460"/>
            <a:ext cx="4323010" cy="2341630"/>
          </a:xfrm>
          <a:prstGeom prst="rect">
            <a:avLst/>
          </a:prstGeom>
          <a:ln w="12700">
            <a:miter lim="400000"/>
          </a:ln>
        </p:spPr>
      </p:pic>
      <p:grpSp>
        <p:nvGrpSpPr>
          <p:cNvPr id="845" name="组合 14"/>
          <p:cNvGrpSpPr/>
          <p:nvPr/>
        </p:nvGrpSpPr>
        <p:grpSpPr>
          <a:xfrm>
            <a:off x="7385045" y="1052732"/>
            <a:ext cx="3789369" cy="724099"/>
            <a:chOff x="-2" y="-2"/>
            <a:chExt cx="3789368" cy="724097"/>
          </a:xfrm>
        </p:grpSpPr>
        <p:grpSp>
          <p:nvGrpSpPr>
            <p:cNvPr id="843" name="矩形 12"/>
            <p:cNvGrpSpPr/>
            <p:nvPr/>
          </p:nvGrpSpPr>
          <p:grpSpPr>
            <a:xfrm>
              <a:off x="-3" y="-3"/>
              <a:ext cx="1092949" cy="611154"/>
              <a:chOff x="-1" y="-1"/>
              <a:chExt cx="1092947" cy="611153"/>
            </a:xfrm>
          </p:grpSpPr>
          <p:sp>
            <p:nvSpPr>
              <p:cNvPr id="841" name="矩形"/>
              <p:cNvSpPr/>
              <p:nvPr/>
            </p:nvSpPr>
            <p:spPr>
              <a:xfrm>
                <a:off x="-2" y="-2"/>
                <a:ext cx="1092949" cy="61115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842"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844"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7" name="图片 11" descr="图片 11"/>
          <p:cNvPicPr>
            <a:picLocks noChangeAspect="1"/>
          </p:cNvPicPr>
          <p:nvPr/>
        </p:nvPicPr>
        <p:blipFill>
          <a:blip r:embed="rId2">
            <a:extLst/>
          </a:blip>
          <a:stretch>
            <a:fillRect/>
          </a:stretch>
        </p:blipFill>
        <p:spPr>
          <a:xfrm>
            <a:off x="1141412" y="910111"/>
            <a:ext cx="7071619" cy="3830461"/>
          </a:xfrm>
          <a:prstGeom prst="rect">
            <a:avLst/>
          </a:prstGeom>
          <a:ln w="12700">
            <a:miter lim="400000"/>
          </a:ln>
        </p:spPr>
      </p:pic>
      <p:pic>
        <p:nvPicPr>
          <p:cNvPr id="848" name="图片 24" descr="图片 24"/>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pic>
        <p:nvPicPr>
          <p:cNvPr id="849" name="图片 8" descr="图片 8"/>
          <p:cNvPicPr>
            <a:picLocks noChangeAspect="1"/>
          </p:cNvPicPr>
          <p:nvPr/>
        </p:nvPicPr>
        <p:blipFill>
          <a:blip r:embed="rId4">
            <a:extLst/>
          </a:blip>
          <a:stretch>
            <a:fillRect/>
          </a:stretch>
        </p:blipFill>
        <p:spPr>
          <a:xfrm>
            <a:off x="5339915" y="5137110"/>
            <a:ext cx="4554150" cy="357191"/>
          </a:xfrm>
          <a:prstGeom prst="rect">
            <a:avLst/>
          </a:prstGeom>
          <a:ln w="12700">
            <a:miter lim="400000"/>
          </a:ln>
        </p:spPr>
      </p:pic>
      <p:sp>
        <p:nvSpPr>
          <p:cNvPr id="850" name="矩形 7"/>
          <p:cNvSpPr txBox="1"/>
          <p:nvPr/>
        </p:nvSpPr>
        <p:spPr>
          <a:xfrm>
            <a:off x="8404252" y="3931249"/>
            <a:ext cx="2552648"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微软雅黑"/>
                <a:ea typeface="微软雅黑"/>
                <a:cs typeface="微软雅黑"/>
                <a:sym typeface="微软雅黑"/>
              </a:defRPr>
            </a:pPr>
            <a:r>
              <a:t>语音功能</a:t>
            </a:r>
            <a:r>
              <a:rPr sz="1200"/>
              <a:t>——</a:t>
            </a:r>
            <a:r>
              <a:t>关闭语音</a:t>
            </a:r>
          </a:p>
        </p:txBody>
      </p:sp>
      <p:sp>
        <p:nvSpPr>
          <p:cNvPr id="851" name="矩形 8"/>
          <p:cNvSpPr txBox="1"/>
          <p:nvPr/>
        </p:nvSpPr>
        <p:spPr>
          <a:xfrm>
            <a:off x="8472264" y="4380253"/>
            <a:ext cx="1952328" cy="523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200">
                <a:latin typeface="微软雅黑"/>
                <a:ea typeface="微软雅黑"/>
                <a:cs typeface="微软雅黑"/>
                <a:sym typeface="微软雅黑"/>
              </a:defRPr>
            </a:pPr>
            <a:r>
              <a:t>目前为“</a:t>
            </a:r>
            <a:r>
              <a:rPr>
                <a:solidFill>
                  <a:srgbClr val="257FCD"/>
                </a:solidFill>
              </a:rPr>
              <a:t>关闭语音</a:t>
            </a:r>
            <a:r>
              <a:t>”状态，教师不可与任何学生语音。</a:t>
            </a:r>
          </a:p>
        </p:txBody>
      </p:sp>
      <p:grpSp>
        <p:nvGrpSpPr>
          <p:cNvPr id="854" name="圆角矩形 5"/>
          <p:cNvGrpSpPr/>
          <p:nvPr/>
        </p:nvGrpSpPr>
        <p:grpSpPr>
          <a:xfrm>
            <a:off x="8508268" y="3226030"/>
            <a:ext cx="1536704" cy="495305"/>
            <a:chOff x="0" y="0"/>
            <a:chExt cx="1536703" cy="495304"/>
          </a:xfrm>
        </p:grpSpPr>
        <p:sp>
          <p:nvSpPr>
            <p:cNvPr id="852" name="圆角矩形"/>
            <p:cNvSpPr/>
            <p:nvPr/>
          </p:nvSpPr>
          <p:spPr>
            <a:xfrm>
              <a:off x="0" y="-1"/>
              <a:ext cx="1536704" cy="495306"/>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853" name="未语音"/>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未语音</a:t>
              </a:r>
            </a:p>
          </p:txBody>
        </p:sp>
      </p:grpSp>
      <p:sp>
        <p:nvSpPr>
          <p:cNvPr id="855" name="直接箭头连接符 5"/>
          <p:cNvSpPr/>
          <p:nvPr/>
        </p:nvSpPr>
        <p:spPr>
          <a:xfrm>
            <a:off x="7284132" y="4740572"/>
            <a:ext cx="3" cy="381478"/>
          </a:xfrm>
          <a:prstGeom prst="line">
            <a:avLst/>
          </a:prstGeom>
          <a:ln w="47625">
            <a:solidFill>
              <a:srgbClr val="0C86B6"/>
            </a:solidFill>
            <a:miter/>
            <a:tailEnd type="triangle"/>
          </a:ln>
        </p:spPr>
        <p:txBody>
          <a:bodyPr lIns="45718" tIns="45718" rIns="45718" bIns="45718"/>
          <a:lstStyle/>
          <a:p>
            <a:endParaRPr/>
          </a:p>
        </p:txBody>
      </p:sp>
      <p:sp>
        <p:nvSpPr>
          <p:cNvPr id="856" name="矩形 19"/>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sp>
        <p:nvSpPr>
          <p:cNvPr id="857"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858"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859"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1" name="图片 11" descr="图片 11"/>
          <p:cNvPicPr>
            <a:picLocks noChangeAspect="1"/>
          </p:cNvPicPr>
          <p:nvPr/>
        </p:nvPicPr>
        <p:blipFill>
          <a:blip r:embed="rId2">
            <a:extLst/>
          </a:blip>
          <a:stretch>
            <a:fillRect/>
          </a:stretch>
        </p:blipFill>
        <p:spPr>
          <a:xfrm>
            <a:off x="1141412" y="910111"/>
            <a:ext cx="7071619" cy="3830461"/>
          </a:xfrm>
          <a:prstGeom prst="rect">
            <a:avLst/>
          </a:prstGeom>
          <a:ln w="12700">
            <a:miter lim="400000"/>
          </a:ln>
        </p:spPr>
      </p:pic>
      <p:sp>
        <p:nvSpPr>
          <p:cNvPr id="862"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863"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864"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pic>
        <p:nvPicPr>
          <p:cNvPr id="865" name="图片 24" descr="图片 24"/>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pic>
        <p:nvPicPr>
          <p:cNvPr id="866" name="图片 8" descr="图片 8"/>
          <p:cNvPicPr>
            <a:picLocks noChangeAspect="1"/>
          </p:cNvPicPr>
          <p:nvPr/>
        </p:nvPicPr>
        <p:blipFill>
          <a:blip r:embed="rId4">
            <a:extLst/>
          </a:blip>
          <a:stretch>
            <a:fillRect/>
          </a:stretch>
        </p:blipFill>
        <p:spPr>
          <a:xfrm>
            <a:off x="5307762" y="5137110"/>
            <a:ext cx="4554150" cy="357191"/>
          </a:xfrm>
          <a:prstGeom prst="rect">
            <a:avLst/>
          </a:prstGeom>
          <a:ln w="12700">
            <a:miter lim="400000"/>
          </a:ln>
        </p:spPr>
      </p:pic>
      <p:sp>
        <p:nvSpPr>
          <p:cNvPr id="867" name="矩形 7"/>
          <p:cNvSpPr txBox="1"/>
          <p:nvPr/>
        </p:nvSpPr>
        <p:spPr>
          <a:xfrm>
            <a:off x="8404252" y="3931249"/>
            <a:ext cx="2552648"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微软雅黑"/>
                <a:ea typeface="微软雅黑"/>
                <a:cs typeface="微软雅黑"/>
                <a:sym typeface="微软雅黑"/>
              </a:defRPr>
            </a:pPr>
            <a:r>
              <a:t>语音功能</a:t>
            </a:r>
            <a:r>
              <a:rPr sz="1200"/>
              <a:t>——</a:t>
            </a:r>
            <a:r>
              <a:t>全体语音</a:t>
            </a:r>
          </a:p>
        </p:txBody>
      </p:sp>
      <p:sp>
        <p:nvSpPr>
          <p:cNvPr id="868" name="矩形 8"/>
          <p:cNvSpPr txBox="1"/>
          <p:nvPr/>
        </p:nvSpPr>
        <p:spPr>
          <a:xfrm>
            <a:off x="8472264" y="4380253"/>
            <a:ext cx="1952328" cy="523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200">
                <a:latin typeface="微软雅黑"/>
                <a:ea typeface="微软雅黑"/>
                <a:cs typeface="微软雅黑"/>
                <a:sym typeface="微软雅黑"/>
              </a:defRPr>
            </a:pPr>
            <a:r>
              <a:t>点击 “</a:t>
            </a:r>
            <a:r>
              <a:rPr>
                <a:solidFill>
                  <a:srgbClr val="257FCD"/>
                </a:solidFill>
              </a:rPr>
              <a:t>全体语音</a:t>
            </a:r>
            <a:r>
              <a:t>”功能按钮，可对全体同学语音。</a:t>
            </a:r>
          </a:p>
        </p:txBody>
      </p:sp>
      <p:grpSp>
        <p:nvGrpSpPr>
          <p:cNvPr id="871" name="圆角矩形 5"/>
          <p:cNvGrpSpPr/>
          <p:nvPr/>
        </p:nvGrpSpPr>
        <p:grpSpPr>
          <a:xfrm>
            <a:off x="8508268" y="3226030"/>
            <a:ext cx="1536704" cy="495305"/>
            <a:chOff x="0" y="0"/>
            <a:chExt cx="1536703" cy="495304"/>
          </a:xfrm>
        </p:grpSpPr>
        <p:sp>
          <p:nvSpPr>
            <p:cNvPr id="869" name="圆角矩形"/>
            <p:cNvSpPr/>
            <p:nvPr/>
          </p:nvSpPr>
          <p:spPr>
            <a:xfrm>
              <a:off x="0" y="-1"/>
              <a:ext cx="1536704" cy="495306"/>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870" name="全体语音"/>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全体语音</a:t>
              </a:r>
            </a:p>
          </p:txBody>
        </p:sp>
      </p:grpSp>
      <p:sp>
        <p:nvSpPr>
          <p:cNvPr id="872" name="直接箭头连接符 5"/>
          <p:cNvSpPr/>
          <p:nvPr/>
        </p:nvSpPr>
        <p:spPr>
          <a:xfrm>
            <a:off x="7284132" y="4740572"/>
            <a:ext cx="3" cy="381478"/>
          </a:xfrm>
          <a:prstGeom prst="line">
            <a:avLst/>
          </a:prstGeom>
          <a:ln w="47625">
            <a:solidFill>
              <a:srgbClr val="0C86B6"/>
            </a:solidFill>
            <a:miter/>
            <a:tailEnd type="triangle"/>
          </a:ln>
        </p:spPr>
        <p:txBody>
          <a:bodyPr lIns="45718" tIns="45718" rIns="45718" bIns="45718"/>
          <a:lstStyle/>
          <a:p>
            <a:endParaRPr/>
          </a:p>
        </p:txBody>
      </p:sp>
      <p:sp>
        <p:nvSpPr>
          <p:cNvPr id="873" name="矩形 13"/>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sp>
        <p:nvSpPr>
          <p:cNvPr id="874"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875"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876"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直接连接符 4"/>
          <p:cNvSpPr/>
          <p:nvPr/>
        </p:nvSpPr>
        <p:spPr>
          <a:xfrm>
            <a:off x="355598" y="914400"/>
            <a:ext cx="11328404" cy="0"/>
          </a:xfrm>
          <a:prstGeom prst="line">
            <a:avLst/>
          </a:prstGeom>
          <a:ln w="28575">
            <a:solidFill>
              <a:srgbClr val="A6A6A6"/>
            </a:solidFill>
          </a:ln>
        </p:spPr>
        <p:txBody>
          <a:bodyPr lIns="45718" tIns="45718" rIns="45718" bIns="45718"/>
          <a:lstStyle/>
          <a:p>
            <a:endParaRPr/>
          </a:p>
        </p:txBody>
      </p:sp>
      <p:grpSp>
        <p:nvGrpSpPr>
          <p:cNvPr id="348" name="圆角矩形 5"/>
          <p:cNvGrpSpPr/>
          <p:nvPr/>
        </p:nvGrpSpPr>
        <p:grpSpPr>
          <a:xfrm>
            <a:off x="10147300" y="317500"/>
            <a:ext cx="1536700" cy="495300"/>
            <a:chOff x="0" y="0"/>
            <a:chExt cx="1536700" cy="495300"/>
          </a:xfrm>
        </p:grpSpPr>
        <p:sp>
          <p:nvSpPr>
            <p:cNvPr id="346" name="圆角矩形"/>
            <p:cNvSpPr/>
            <p:nvPr/>
          </p:nvSpPr>
          <p:spPr>
            <a:xfrm>
              <a:off x="0" y="0"/>
              <a:ext cx="1536700" cy="495300"/>
            </a:xfrm>
            <a:prstGeom prst="roundRect">
              <a:avLst>
                <a:gd name="adj" fmla="val 16667"/>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347" name="课堂模式"/>
            <p:cNvSpPr txBox="1"/>
            <p:nvPr/>
          </p:nvSpPr>
          <p:spPr>
            <a:xfrm>
              <a:off x="24176" y="43178"/>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 课堂模式</a:t>
              </a:r>
            </a:p>
          </p:txBody>
        </p:sp>
      </p:grpSp>
      <p:sp>
        <p:nvSpPr>
          <p:cNvPr id="349" name="文本框 12"/>
          <p:cNvSpPr txBox="1"/>
          <p:nvPr/>
        </p:nvSpPr>
        <p:spPr>
          <a:xfrm>
            <a:off x="844550" y="420687"/>
            <a:ext cx="2155825"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595959"/>
                </a:solidFill>
                <a:latin typeface="微软雅黑"/>
                <a:ea typeface="微软雅黑"/>
                <a:cs typeface="微软雅黑"/>
                <a:sym typeface="微软雅黑"/>
              </a:defRPr>
            </a:lvl1pPr>
          </a:lstStyle>
          <a:p>
            <a:r>
              <a:t>教师端总体介绍</a:t>
            </a:r>
          </a:p>
        </p:txBody>
      </p:sp>
      <p:sp>
        <p:nvSpPr>
          <p:cNvPr id="350" name="Freeform 134"/>
          <p:cNvSpPr/>
          <p:nvPr/>
        </p:nvSpPr>
        <p:spPr>
          <a:xfrm>
            <a:off x="479423" y="385760"/>
            <a:ext cx="223842" cy="404815"/>
          </a:xfrm>
          <a:custGeom>
            <a:avLst/>
            <a:gdLst/>
            <a:ahLst/>
            <a:cxnLst>
              <a:cxn ang="0">
                <a:pos x="wd2" y="hd2"/>
              </a:cxn>
              <a:cxn ang="5400000">
                <a:pos x="wd2" y="hd2"/>
              </a:cxn>
              <a:cxn ang="10800000">
                <a:pos x="wd2" y="hd2"/>
              </a:cxn>
              <a:cxn ang="16200000">
                <a:pos x="wd2" y="hd2"/>
              </a:cxn>
            </a:cxnLst>
            <a:rect l="0" t="0" r="r" b="b"/>
            <a:pathLst>
              <a:path w="21600" h="21600" extrusionOk="0">
                <a:moveTo>
                  <a:pt x="11070" y="0"/>
                </a:moveTo>
                <a:cubicBezTo>
                  <a:pt x="10935" y="0"/>
                  <a:pt x="10935" y="0"/>
                  <a:pt x="10800" y="0"/>
                </a:cubicBezTo>
                <a:cubicBezTo>
                  <a:pt x="10800" y="0"/>
                  <a:pt x="10665" y="0"/>
                  <a:pt x="10665" y="0"/>
                </a:cubicBezTo>
                <a:cubicBezTo>
                  <a:pt x="4725" y="0"/>
                  <a:pt x="0" y="2700"/>
                  <a:pt x="0" y="5925"/>
                </a:cubicBezTo>
                <a:cubicBezTo>
                  <a:pt x="0" y="9150"/>
                  <a:pt x="10800" y="21600"/>
                  <a:pt x="10800" y="21600"/>
                </a:cubicBezTo>
                <a:cubicBezTo>
                  <a:pt x="10800" y="21600"/>
                  <a:pt x="21600" y="9075"/>
                  <a:pt x="21600" y="5925"/>
                </a:cubicBezTo>
                <a:cubicBezTo>
                  <a:pt x="21600" y="2700"/>
                  <a:pt x="16875" y="0"/>
                  <a:pt x="11070" y="0"/>
                </a:cubicBezTo>
                <a:close/>
                <a:moveTo>
                  <a:pt x="10800" y="8100"/>
                </a:moveTo>
                <a:cubicBezTo>
                  <a:pt x="8100" y="8100"/>
                  <a:pt x="5940" y="6900"/>
                  <a:pt x="5940" y="5400"/>
                </a:cubicBezTo>
                <a:cubicBezTo>
                  <a:pt x="5940" y="3900"/>
                  <a:pt x="8100" y="2700"/>
                  <a:pt x="10800" y="2700"/>
                </a:cubicBezTo>
                <a:cubicBezTo>
                  <a:pt x="13500" y="2700"/>
                  <a:pt x="15660" y="3900"/>
                  <a:pt x="15660" y="5400"/>
                </a:cubicBezTo>
                <a:cubicBezTo>
                  <a:pt x="15660" y="6900"/>
                  <a:pt x="13500" y="8100"/>
                  <a:pt x="10800" y="8100"/>
                </a:cubicBezTo>
                <a:close/>
              </a:path>
            </a:pathLst>
          </a:custGeom>
          <a:solidFill>
            <a:srgbClr val="0C86B6"/>
          </a:solidFill>
          <a:ln w="12700">
            <a:miter lim="400000"/>
          </a:ln>
        </p:spPr>
        <p:txBody>
          <a:bodyPr lIns="45718" tIns="45718" rIns="45718" bIns="45718"/>
          <a:lstStyle/>
          <a:p>
            <a:pPr>
              <a:defRPr>
                <a:latin typeface="Calibri"/>
                <a:ea typeface="Calibri"/>
                <a:cs typeface="Calibri"/>
                <a:sym typeface="Calibri"/>
              </a:defRPr>
            </a:pPr>
            <a:endParaRPr/>
          </a:p>
        </p:txBody>
      </p:sp>
      <p:grpSp>
        <p:nvGrpSpPr>
          <p:cNvPr id="354" name="组合 8"/>
          <p:cNvGrpSpPr/>
          <p:nvPr/>
        </p:nvGrpSpPr>
        <p:grpSpPr>
          <a:xfrm>
            <a:off x="4758" y="2309812"/>
            <a:ext cx="2738444" cy="720730"/>
            <a:chOff x="-1" y="-1"/>
            <a:chExt cx="2738442" cy="720729"/>
          </a:xfrm>
        </p:grpSpPr>
        <p:sp>
          <p:nvSpPr>
            <p:cNvPr id="351" name="矩形 10"/>
            <p:cNvSpPr/>
            <p:nvPr/>
          </p:nvSpPr>
          <p:spPr>
            <a:xfrm>
              <a:off x="-2" y="-2"/>
              <a:ext cx="834858" cy="720730"/>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52" name="矩形 11"/>
            <p:cNvSpPr/>
            <p:nvPr/>
          </p:nvSpPr>
          <p:spPr>
            <a:xfrm>
              <a:off x="834855" y="-2"/>
              <a:ext cx="1800082" cy="720730"/>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53" name="文本框 13"/>
            <p:cNvSpPr txBox="1"/>
            <p:nvPr/>
          </p:nvSpPr>
          <p:spPr>
            <a:xfrm>
              <a:off x="866357" y="144725"/>
              <a:ext cx="1872085"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工具栏</a:t>
              </a:r>
            </a:p>
            <a:p>
              <a:pPr>
                <a:defRPr sz="1100">
                  <a:solidFill>
                    <a:srgbClr val="FFFFFF"/>
                  </a:solidFill>
                  <a:latin typeface="微软雅黑"/>
                  <a:ea typeface="微软雅黑"/>
                  <a:cs typeface="微软雅黑"/>
                  <a:sym typeface="微软雅黑"/>
                </a:defRPr>
              </a:pPr>
              <a:r>
                <a:t>核心功能</a:t>
              </a:r>
            </a:p>
          </p:txBody>
        </p:sp>
      </p:grpSp>
      <p:grpSp>
        <p:nvGrpSpPr>
          <p:cNvPr id="358" name="组合 16"/>
          <p:cNvGrpSpPr/>
          <p:nvPr/>
        </p:nvGrpSpPr>
        <p:grpSpPr>
          <a:xfrm>
            <a:off x="-5" y="3236912"/>
            <a:ext cx="2763845" cy="720730"/>
            <a:chOff x="-1" y="-1"/>
            <a:chExt cx="2763843" cy="720729"/>
          </a:xfrm>
        </p:grpSpPr>
        <p:sp>
          <p:nvSpPr>
            <p:cNvPr id="355" name="矩形 18"/>
            <p:cNvSpPr/>
            <p:nvPr/>
          </p:nvSpPr>
          <p:spPr>
            <a:xfrm>
              <a:off x="-2" y="-2"/>
              <a:ext cx="859831" cy="720730"/>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56" name="矩形 19"/>
            <p:cNvSpPr/>
            <p:nvPr/>
          </p:nvSpPr>
          <p:spPr>
            <a:xfrm>
              <a:off x="859828" y="-2"/>
              <a:ext cx="1800487" cy="720730"/>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57" name="文本框 20"/>
            <p:cNvSpPr txBox="1"/>
            <p:nvPr/>
          </p:nvSpPr>
          <p:spPr>
            <a:xfrm>
              <a:off x="891337" y="144725"/>
              <a:ext cx="1872506"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课件栏</a:t>
              </a:r>
            </a:p>
            <a:p>
              <a:pPr>
                <a:defRPr sz="1100">
                  <a:solidFill>
                    <a:srgbClr val="FFFFFF"/>
                  </a:solidFill>
                  <a:latin typeface="微软雅黑"/>
                  <a:ea typeface="微软雅黑"/>
                  <a:cs typeface="微软雅黑"/>
                  <a:sym typeface="微软雅黑"/>
                </a:defRPr>
              </a:pPr>
              <a:r>
                <a:t>科目、课件场景、题目等</a:t>
              </a:r>
            </a:p>
          </p:txBody>
        </p:sp>
      </p:grpSp>
      <p:grpSp>
        <p:nvGrpSpPr>
          <p:cNvPr id="362" name="组合 22"/>
          <p:cNvGrpSpPr/>
          <p:nvPr/>
        </p:nvGrpSpPr>
        <p:grpSpPr>
          <a:xfrm>
            <a:off x="-5" y="4156074"/>
            <a:ext cx="2738445" cy="733429"/>
            <a:chOff x="-1" y="0"/>
            <a:chExt cx="2738443" cy="733427"/>
          </a:xfrm>
        </p:grpSpPr>
        <p:sp>
          <p:nvSpPr>
            <p:cNvPr id="359" name="矩形 24"/>
            <p:cNvSpPr/>
            <p:nvPr/>
          </p:nvSpPr>
          <p:spPr>
            <a:xfrm>
              <a:off x="-2" y="-1"/>
              <a:ext cx="834859" cy="733428"/>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60" name="矩形 25"/>
            <p:cNvSpPr/>
            <p:nvPr/>
          </p:nvSpPr>
          <p:spPr>
            <a:xfrm>
              <a:off x="834856" y="13424"/>
              <a:ext cx="1800082" cy="720004"/>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61" name="文本框 26"/>
            <p:cNvSpPr txBox="1"/>
            <p:nvPr/>
          </p:nvSpPr>
          <p:spPr>
            <a:xfrm>
              <a:off x="866358" y="158005"/>
              <a:ext cx="1872085"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底栏</a:t>
              </a:r>
            </a:p>
            <a:p>
              <a:pPr>
                <a:defRPr sz="1100">
                  <a:solidFill>
                    <a:srgbClr val="FFFFFF"/>
                  </a:solidFill>
                  <a:latin typeface="微软雅黑"/>
                  <a:ea typeface="微软雅黑"/>
                  <a:cs typeface="微软雅黑"/>
                  <a:sym typeface="微软雅黑"/>
                </a:defRPr>
              </a:pPr>
              <a:r>
                <a:t>显示当前运行模式</a:t>
              </a:r>
            </a:p>
          </p:txBody>
        </p:sp>
      </p:grpSp>
      <p:grpSp>
        <p:nvGrpSpPr>
          <p:cNvPr id="366" name="组合 28"/>
          <p:cNvGrpSpPr/>
          <p:nvPr/>
        </p:nvGrpSpPr>
        <p:grpSpPr>
          <a:xfrm>
            <a:off x="9517062" y="2317748"/>
            <a:ext cx="2674940" cy="720731"/>
            <a:chOff x="-1" y="0"/>
            <a:chExt cx="2674939" cy="720729"/>
          </a:xfrm>
        </p:grpSpPr>
        <p:sp>
          <p:nvSpPr>
            <p:cNvPr id="363" name="矩形 30"/>
            <p:cNvSpPr/>
            <p:nvPr/>
          </p:nvSpPr>
          <p:spPr>
            <a:xfrm>
              <a:off x="1809643" y="-1"/>
              <a:ext cx="865296" cy="720731"/>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64" name="矩形 31"/>
            <p:cNvSpPr/>
            <p:nvPr/>
          </p:nvSpPr>
          <p:spPr>
            <a:xfrm>
              <a:off x="-2" y="-1"/>
              <a:ext cx="1811402" cy="720731"/>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65" name="文本框 32"/>
            <p:cNvSpPr txBox="1"/>
            <p:nvPr/>
          </p:nvSpPr>
          <p:spPr>
            <a:xfrm>
              <a:off x="31699" y="144725"/>
              <a:ext cx="1883858"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学生座位区</a:t>
              </a:r>
            </a:p>
            <a:p>
              <a:pPr>
                <a:defRPr sz="1100">
                  <a:solidFill>
                    <a:srgbClr val="FFFFFF"/>
                  </a:solidFill>
                  <a:latin typeface="微软雅黑"/>
                  <a:ea typeface="微软雅黑"/>
                  <a:cs typeface="微软雅黑"/>
                  <a:sym typeface="微软雅黑"/>
                </a:defRPr>
              </a:pPr>
              <a:r>
                <a:t>对应当前上课学生状态。</a:t>
              </a:r>
            </a:p>
          </p:txBody>
        </p:sp>
      </p:grpSp>
      <p:grpSp>
        <p:nvGrpSpPr>
          <p:cNvPr id="370" name="组合 34"/>
          <p:cNvGrpSpPr/>
          <p:nvPr/>
        </p:nvGrpSpPr>
        <p:grpSpPr>
          <a:xfrm>
            <a:off x="9515471" y="3236912"/>
            <a:ext cx="2676531" cy="720730"/>
            <a:chOff x="-1" y="-1"/>
            <a:chExt cx="2676529" cy="720729"/>
          </a:xfrm>
        </p:grpSpPr>
        <p:sp>
          <p:nvSpPr>
            <p:cNvPr id="367" name="矩形 36"/>
            <p:cNvSpPr/>
            <p:nvPr/>
          </p:nvSpPr>
          <p:spPr>
            <a:xfrm>
              <a:off x="1812476" y="-2"/>
              <a:ext cx="864053" cy="720730"/>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68" name="矩形 37"/>
            <p:cNvSpPr/>
            <p:nvPr/>
          </p:nvSpPr>
          <p:spPr>
            <a:xfrm>
              <a:off x="-2" y="-2"/>
              <a:ext cx="1812479" cy="720730"/>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69" name="文本框 38"/>
            <p:cNvSpPr txBox="1"/>
            <p:nvPr/>
          </p:nvSpPr>
          <p:spPr>
            <a:xfrm>
              <a:off x="31717" y="144725"/>
              <a:ext cx="1884978"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语音功能栏</a:t>
              </a:r>
            </a:p>
            <a:p>
              <a:pPr>
                <a:defRPr sz="1100">
                  <a:solidFill>
                    <a:srgbClr val="FFFFFF"/>
                  </a:solidFill>
                  <a:latin typeface="微软雅黑"/>
                  <a:ea typeface="微软雅黑"/>
                  <a:cs typeface="微软雅黑"/>
                  <a:sym typeface="微软雅黑"/>
                </a:defRPr>
              </a:pPr>
              <a:r>
                <a:t>可选对全体或单人语音教学</a:t>
              </a:r>
            </a:p>
          </p:txBody>
        </p:sp>
      </p:grpSp>
      <p:grpSp>
        <p:nvGrpSpPr>
          <p:cNvPr id="374" name="组合 40"/>
          <p:cNvGrpSpPr/>
          <p:nvPr/>
        </p:nvGrpSpPr>
        <p:grpSpPr>
          <a:xfrm>
            <a:off x="9515473" y="4156072"/>
            <a:ext cx="2676529" cy="720731"/>
            <a:chOff x="-1" y="0"/>
            <a:chExt cx="2676528" cy="720729"/>
          </a:xfrm>
        </p:grpSpPr>
        <p:sp>
          <p:nvSpPr>
            <p:cNvPr id="371" name="矩形 42"/>
            <p:cNvSpPr/>
            <p:nvPr/>
          </p:nvSpPr>
          <p:spPr>
            <a:xfrm>
              <a:off x="1800314" y="-1"/>
              <a:ext cx="876214" cy="720731"/>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72" name="矩形 43"/>
            <p:cNvSpPr/>
            <p:nvPr/>
          </p:nvSpPr>
          <p:spPr>
            <a:xfrm>
              <a:off x="-2" y="-1"/>
              <a:ext cx="1800318" cy="720731"/>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373" name="文本框 44"/>
            <p:cNvSpPr txBox="1"/>
            <p:nvPr/>
          </p:nvSpPr>
          <p:spPr>
            <a:xfrm>
              <a:off x="31505" y="144725"/>
              <a:ext cx="1872329"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人数提示栏</a:t>
              </a:r>
            </a:p>
            <a:p>
              <a:pPr>
                <a:defRPr sz="1100">
                  <a:solidFill>
                    <a:srgbClr val="FFFFFF"/>
                  </a:solidFill>
                  <a:latin typeface="微软雅黑"/>
                  <a:ea typeface="微软雅黑"/>
                  <a:cs typeface="微软雅黑"/>
                  <a:sym typeface="微软雅黑"/>
                </a:defRPr>
              </a:pPr>
              <a:r>
                <a:t>显示当前上课人数。</a:t>
              </a:r>
            </a:p>
          </p:txBody>
        </p:sp>
      </p:grpSp>
      <p:pic>
        <p:nvPicPr>
          <p:cNvPr id="375" name="图片 6" descr="图片 6"/>
          <p:cNvPicPr>
            <a:picLocks noChangeAspect="1"/>
          </p:cNvPicPr>
          <p:nvPr/>
        </p:nvPicPr>
        <p:blipFill>
          <a:blip r:embed="rId2">
            <a:extLst/>
          </a:blip>
          <a:stretch>
            <a:fillRect/>
          </a:stretch>
        </p:blipFill>
        <p:spPr>
          <a:xfrm>
            <a:off x="3395700" y="1880828"/>
            <a:ext cx="5400603" cy="4176465"/>
          </a:xfrm>
          <a:prstGeom prst="rect">
            <a:avLst/>
          </a:prstGeom>
          <a:ln w="12700">
            <a:miter lim="400000"/>
          </a:ln>
        </p:spPr>
      </p:pic>
      <p:pic>
        <p:nvPicPr>
          <p:cNvPr id="376" name="图片 4" descr="图片 4"/>
          <p:cNvPicPr>
            <a:picLocks noChangeAspect="1"/>
          </p:cNvPicPr>
          <p:nvPr/>
        </p:nvPicPr>
        <p:blipFill>
          <a:blip r:embed="rId3">
            <a:extLst/>
          </a:blip>
          <a:stretch>
            <a:fillRect/>
          </a:stretch>
        </p:blipFill>
        <p:spPr>
          <a:xfrm>
            <a:off x="3642650" y="2267187"/>
            <a:ext cx="4939201" cy="2675402"/>
          </a:xfrm>
          <a:prstGeom prst="rect">
            <a:avLst/>
          </a:prstGeom>
          <a:ln w="12700">
            <a:miter lim="400000"/>
          </a:ln>
        </p:spPr>
      </p:pic>
      <p:sp>
        <p:nvSpPr>
          <p:cNvPr id="377" name="肘形连接符 3"/>
          <p:cNvSpPr/>
          <p:nvPr/>
        </p:nvSpPr>
        <p:spPr>
          <a:xfrm rot="10800000" flipV="1">
            <a:off x="2743199" y="2528896"/>
            <a:ext cx="899454" cy="1410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5"/>
            </a:solidFill>
          </a:ln>
          <a:effectLst>
            <a:outerShdw blurRad="38100" dist="20000" dir="5400000" rotWithShape="0">
              <a:srgbClr val="000000">
                <a:alpha val="38000"/>
              </a:srgbClr>
            </a:outerShdw>
          </a:effectLst>
        </p:spPr>
        <p:txBody>
          <a:bodyPr lIns="45718" tIns="45718" rIns="45718" bIns="45718" anchor="ctr"/>
          <a:lstStyle/>
          <a:p>
            <a:pPr>
              <a:defRPr>
                <a:latin typeface="+mn-lt"/>
                <a:ea typeface="+mn-ea"/>
                <a:cs typeface="+mn-cs"/>
                <a:sym typeface="等线"/>
              </a:defRPr>
            </a:pPr>
            <a:endParaRPr/>
          </a:p>
        </p:txBody>
      </p:sp>
      <p:sp>
        <p:nvSpPr>
          <p:cNvPr id="378" name="直接连接符 6"/>
          <p:cNvSpPr/>
          <p:nvPr/>
        </p:nvSpPr>
        <p:spPr>
          <a:xfrm flipH="1" flipV="1">
            <a:off x="2763838" y="3597083"/>
            <a:ext cx="878815" cy="7808"/>
          </a:xfrm>
          <a:prstGeom prst="line">
            <a:avLst/>
          </a:prstGeom>
          <a:ln w="25400">
            <a:solidFill>
              <a:schemeClr val="accent5"/>
            </a:solidFill>
          </a:ln>
          <a:effectLst>
            <a:outerShdw blurRad="38100" dist="20000" dir="5400000" rotWithShape="0">
              <a:srgbClr val="000000">
                <a:alpha val="38000"/>
              </a:srgbClr>
            </a:outerShdw>
          </a:effectLst>
        </p:spPr>
        <p:txBody>
          <a:bodyPr lIns="45718" tIns="45718" rIns="45718" bIns="45718"/>
          <a:lstStyle/>
          <a:p>
            <a:endParaRPr/>
          </a:p>
        </p:txBody>
      </p:sp>
      <p:sp>
        <p:nvSpPr>
          <p:cNvPr id="379" name="肘形连接符 8"/>
          <p:cNvSpPr/>
          <p:nvPr/>
        </p:nvSpPr>
        <p:spPr>
          <a:xfrm rot="10800000">
            <a:off x="2738438" y="4529525"/>
            <a:ext cx="981301" cy="3599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5"/>
            </a:solidFill>
          </a:ln>
          <a:effectLst>
            <a:outerShdw blurRad="38100" dist="20000" dir="5400000" rotWithShape="0">
              <a:srgbClr val="000000">
                <a:alpha val="38000"/>
              </a:srgbClr>
            </a:outerShdw>
          </a:effectLst>
        </p:spPr>
        <p:txBody>
          <a:bodyPr lIns="45718" tIns="45718" rIns="45718" bIns="45718" anchor="ctr"/>
          <a:lstStyle/>
          <a:p>
            <a:pPr>
              <a:defRPr>
                <a:latin typeface="+mn-lt"/>
                <a:ea typeface="+mn-ea"/>
                <a:cs typeface="+mn-cs"/>
                <a:sym typeface="等线"/>
              </a:defRPr>
            </a:pPr>
            <a:endParaRPr/>
          </a:p>
        </p:txBody>
      </p:sp>
      <p:sp>
        <p:nvSpPr>
          <p:cNvPr id="380" name="肘形连接符 10"/>
          <p:cNvSpPr/>
          <p:nvPr/>
        </p:nvSpPr>
        <p:spPr>
          <a:xfrm flipV="1">
            <a:off x="8400256" y="2677915"/>
            <a:ext cx="1027911" cy="3605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5"/>
            </a:solidFill>
          </a:ln>
          <a:effectLst>
            <a:outerShdw blurRad="38100" dist="20000" dir="5400000" rotWithShape="0">
              <a:srgbClr val="000000">
                <a:alpha val="38000"/>
              </a:srgbClr>
            </a:outerShdw>
          </a:effectLst>
        </p:spPr>
        <p:txBody>
          <a:bodyPr lIns="45718" tIns="45718" rIns="45718" bIns="45718" anchor="ctr"/>
          <a:lstStyle/>
          <a:p>
            <a:pPr>
              <a:defRPr>
                <a:latin typeface="+mn-lt"/>
                <a:ea typeface="+mn-ea"/>
                <a:cs typeface="+mn-cs"/>
                <a:sym typeface="等线"/>
              </a:defRPr>
            </a:pPr>
            <a:endParaRPr/>
          </a:p>
        </p:txBody>
      </p:sp>
      <p:sp>
        <p:nvSpPr>
          <p:cNvPr id="381" name="肘形连接符 12"/>
          <p:cNvSpPr/>
          <p:nvPr/>
        </p:nvSpPr>
        <p:spPr>
          <a:xfrm rot="5400000" flipH="1" flipV="1">
            <a:off x="8291110" y="3804472"/>
            <a:ext cx="1284618" cy="885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3" y="0"/>
                </a:lnTo>
                <a:lnTo>
                  <a:pt x="21343" y="21600"/>
                </a:lnTo>
                <a:lnTo>
                  <a:pt x="21600" y="21600"/>
                </a:lnTo>
              </a:path>
            </a:pathLst>
          </a:custGeom>
          <a:ln w="25400">
            <a:solidFill>
              <a:schemeClr val="accent5"/>
            </a:solidFill>
          </a:ln>
          <a:effectLst>
            <a:outerShdw blurRad="38100" dist="20000" dir="5400000" rotWithShape="0">
              <a:srgbClr val="000000">
                <a:alpha val="38000"/>
              </a:srgbClr>
            </a:outerShdw>
          </a:effectLst>
        </p:spPr>
        <p:txBody>
          <a:bodyPr lIns="45718" tIns="45718" rIns="45718" bIns="45718" anchor="ctr"/>
          <a:lstStyle/>
          <a:p>
            <a:pPr>
              <a:defRPr>
                <a:latin typeface="+mn-lt"/>
                <a:ea typeface="+mn-ea"/>
                <a:cs typeface="+mn-cs"/>
                <a:sym typeface="等线"/>
              </a:defRPr>
            </a:pPr>
            <a:endParaRPr/>
          </a:p>
        </p:txBody>
      </p:sp>
      <p:grpSp>
        <p:nvGrpSpPr>
          <p:cNvPr id="385" name="组合 26"/>
          <p:cNvGrpSpPr/>
          <p:nvPr/>
        </p:nvGrpSpPr>
        <p:grpSpPr>
          <a:xfrm>
            <a:off x="6492039" y="4918241"/>
            <a:ext cx="3403236" cy="359053"/>
            <a:chOff x="-1" y="-1"/>
            <a:chExt cx="3403234" cy="359051"/>
          </a:xfrm>
        </p:grpSpPr>
        <p:sp>
          <p:nvSpPr>
            <p:cNvPr id="382" name="直接连接符 21"/>
            <p:cNvSpPr/>
            <p:nvPr/>
          </p:nvSpPr>
          <p:spPr>
            <a:xfrm flipH="1">
              <a:off x="-2" y="10744"/>
              <a:ext cx="4" cy="348305"/>
            </a:xfrm>
            <a:prstGeom prst="line">
              <a:avLst/>
            </a:prstGeom>
            <a:noFill/>
            <a:ln w="25400" cap="flat">
              <a:solidFill>
                <a:schemeClr val="accent5"/>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383" name="直接连接符 23"/>
            <p:cNvSpPr/>
            <p:nvPr/>
          </p:nvSpPr>
          <p:spPr>
            <a:xfrm>
              <a:off x="0" y="359048"/>
              <a:ext cx="3403234" cy="2"/>
            </a:xfrm>
            <a:prstGeom prst="line">
              <a:avLst/>
            </a:prstGeom>
            <a:noFill/>
            <a:ln w="25400" cap="flat">
              <a:solidFill>
                <a:schemeClr val="accent5"/>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384" name="直接连接符 25"/>
            <p:cNvSpPr/>
            <p:nvPr/>
          </p:nvSpPr>
          <p:spPr>
            <a:xfrm flipV="1">
              <a:off x="3403230" y="-2"/>
              <a:ext cx="3" cy="359053"/>
            </a:xfrm>
            <a:prstGeom prst="line">
              <a:avLst/>
            </a:prstGeom>
            <a:noFill/>
            <a:ln w="25400" cap="flat">
              <a:solidFill>
                <a:schemeClr val="accent5"/>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grpSp>
      <p:pic>
        <p:nvPicPr>
          <p:cNvPr id="386" name="图片 41" descr="图片 41"/>
          <p:cNvPicPr>
            <a:picLocks noChangeAspect="1"/>
          </p:cNvPicPr>
          <p:nvPr/>
        </p:nvPicPr>
        <p:blipFill>
          <a:blip r:embed="rId4">
            <a:extLst/>
          </a:blip>
          <a:stretch>
            <a:fillRect/>
          </a:stretch>
        </p:blipFill>
        <p:spPr>
          <a:xfrm>
            <a:off x="160693" y="4264152"/>
            <a:ext cx="500387" cy="500803"/>
          </a:xfrm>
          <a:prstGeom prst="rect">
            <a:avLst/>
          </a:prstGeom>
          <a:ln w="12700">
            <a:miter lim="400000"/>
          </a:ln>
        </p:spPr>
      </p:pic>
      <p:pic>
        <p:nvPicPr>
          <p:cNvPr id="387" name="图片 23" descr="图片 23"/>
          <p:cNvPicPr>
            <a:picLocks noChangeAspect="1"/>
          </p:cNvPicPr>
          <p:nvPr/>
        </p:nvPicPr>
        <p:blipFill>
          <a:blip r:embed="rId5">
            <a:extLst/>
          </a:blip>
          <a:stretch>
            <a:fillRect/>
          </a:stretch>
        </p:blipFill>
        <p:spPr>
          <a:xfrm>
            <a:off x="11498791" y="4243389"/>
            <a:ext cx="542353" cy="542329"/>
          </a:xfrm>
          <a:prstGeom prst="rect">
            <a:avLst/>
          </a:prstGeom>
          <a:ln w="12700">
            <a:miter lim="400000"/>
          </a:ln>
        </p:spPr>
      </p:pic>
      <p:pic>
        <p:nvPicPr>
          <p:cNvPr id="388" name="图片 35" descr="图片 35"/>
          <p:cNvPicPr>
            <a:picLocks noChangeAspect="1"/>
          </p:cNvPicPr>
          <p:nvPr/>
        </p:nvPicPr>
        <p:blipFill>
          <a:blip r:embed="rId6">
            <a:extLst/>
          </a:blip>
          <a:stretch>
            <a:fillRect/>
          </a:stretch>
        </p:blipFill>
        <p:spPr>
          <a:xfrm>
            <a:off x="153854" y="3327039"/>
            <a:ext cx="566641" cy="555697"/>
          </a:xfrm>
          <a:prstGeom prst="rect">
            <a:avLst/>
          </a:prstGeom>
          <a:ln w="12700">
            <a:miter lim="400000"/>
          </a:ln>
        </p:spPr>
      </p:pic>
      <p:pic>
        <p:nvPicPr>
          <p:cNvPr id="389" name="图片 29" descr="图片 29"/>
          <p:cNvPicPr>
            <a:picLocks noChangeAspect="1"/>
          </p:cNvPicPr>
          <p:nvPr/>
        </p:nvPicPr>
        <p:blipFill>
          <a:blip r:embed="rId7">
            <a:extLst/>
          </a:blip>
          <a:stretch>
            <a:fillRect/>
          </a:stretch>
        </p:blipFill>
        <p:spPr>
          <a:xfrm>
            <a:off x="165804" y="2415207"/>
            <a:ext cx="528220" cy="525426"/>
          </a:xfrm>
          <a:prstGeom prst="rect">
            <a:avLst/>
          </a:prstGeom>
          <a:ln w="12700">
            <a:miter lim="400000"/>
          </a:ln>
        </p:spPr>
      </p:pic>
      <p:pic>
        <p:nvPicPr>
          <p:cNvPr id="390" name="图片 14" descr="图片 14"/>
          <p:cNvPicPr>
            <a:picLocks noChangeAspect="1"/>
          </p:cNvPicPr>
          <p:nvPr/>
        </p:nvPicPr>
        <p:blipFill>
          <a:blip r:embed="rId8">
            <a:extLst/>
          </a:blip>
          <a:stretch>
            <a:fillRect/>
          </a:stretch>
        </p:blipFill>
        <p:spPr>
          <a:xfrm>
            <a:off x="11498791" y="3302634"/>
            <a:ext cx="609485" cy="610073"/>
          </a:xfrm>
          <a:prstGeom prst="rect">
            <a:avLst/>
          </a:prstGeom>
          <a:ln w="12700">
            <a:miter lim="400000"/>
          </a:ln>
        </p:spPr>
      </p:pic>
      <p:pic>
        <p:nvPicPr>
          <p:cNvPr id="391" name="图片 17" descr="图片 17"/>
          <p:cNvPicPr>
            <a:picLocks noChangeAspect="1"/>
          </p:cNvPicPr>
          <p:nvPr/>
        </p:nvPicPr>
        <p:blipFill>
          <a:blip r:embed="rId9">
            <a:extLst/>
          </a:blip>
          <a:stretch>
            <a:fillRect/>
          </a:stretch>
        </p:blipFill>
        <p:spPr>
          <a:xfrm>
            <a:off x="11514132" y="2431637"/>
            <a:ext cx="492200" cy="492564"/>
          </a:xfrm>
          <a:prstGeom prst="rect">
            <a:avLst/>
          </a:prstGeom>
          <a:ln w="12700">
            <a:miter lim="400000"/>
          </a:ln>
        </p:spPr>
      </p:pic>
      <p:pic>
        <p:nvPicPr>
          <p:cNvPr id="392" name="图片 17" descr="图片 17"/>
          <p:cNvPicPr>
            <a:picLocks noChangeAspect="1"/>
          </p:cNvPicPr>
          <p:nvPr/>
        </p:nvPicPr>
        <p:blipFill>
          <a:blip r:embed="rId10">
            <a:extLst/>
          </a:blip>
          <a:stretch>
            <a:fillRect/>
          </a:stretch>
        </p:blipFill>
        <p:spPr>
          <a:xfrm>
            <a:off x="9673421" y="6051341"/>
            <a:ext cx="2060935" cy="48598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8" name="图片 11" descr="图片 11"/>
          <p:cNvPicPr>
            <a:picLocks noChangeAspect="1"/>
          </p:cNvPicPr>
          <p:nvPr/>
        </p:nvPicPr>
        <p:blipFill>
          <a:blip r:embed="rId2">
            <a:extLst/>
          </a:blip>
          <a:stretch>
            <a:fillRect/>
          </a:stretch>
        </p:blipFill>
        <p:spPr>
          <a:xfrm>
            <a:off x="1143289" y="911130"/>
            <a:ext cx="7067865" cy="3828427"/>
          </a:xfrm>
          <a:prstGeom prst="rect">
            <a:avLst/>
          </a:prstGeom>
          <a:ln w="12700">
            <a:miter lim="400000"/>
          </a:ln>
        </p:spPr>
      </p:pic>
      <p:sp>
        <p:nvSpPr>
          <p:cNvPr id="879"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880"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881"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pic>
        <p:nvPicPr>
          <p:cNvPr id="882" name="图片 24" descr="图片 24"/>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pic>
        <p:nvPicPr>
          <p:cNvPr id="883" name="图片 8" descr="图片 8"/>
          <p:cNvPicPr>
            <a:picLocks noChangeAspect="1"/>
          </p:cNvPicPr>
          <p:nvPr/>
        </p:nvPicPr>
        <p:blipFill>
          <a:blip r:embed="rId4">
            <a:extLst/>
          </a:blip>
          <a:stretch>
            <a:fillRect/>
          </a:stretch>
        </p:blipFill>
        <p:spPr>
          <a:xfrm>
            <a:off x="5357774" y="5137110"/>
            <a:ext cx="4518433" cy="357191"/>
          </a:xfrm>
          <a:prstGeom prst="rect">
            <a:avLst/>
          </a:prstGeom>
          <a:ln w="12700">
            <a:miter lim="400000"/>
          </a:ln>
        </p:spPr>
      </p:pic>
      <p:sp>
        <p:nvSpPr>
          <p:cNvPr id="884" name="矩形 7"/>
          <p:cNvSpPr txBox="1"/>
          <p:nvPr/>
        </p:nvSpPr>
        <p:spPr>
          <a:xfrm>
            <a:off x="8404252" y="3931249"/>
            <a:ext cx="2552648"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微软雅黑"/>
                <a:ea typeface="微软雅黑"/>
                <a:cs typeface="微软雅黑"/>
                <a:sym typeface="微软雅黑"/>
              </a:defRPr>
            </a:pPr>
            <a:r>
              <a:t>语音功能</a:t>
            </a:r>
            <a:r>
              <a:rPr sz="1200"/>
              <a:t>——</a:t>
            </a:r>
            <a:r>
              <a:t>单人语音</a:t>
            </a:r>
          </a:p>
        </p:txBody>
      </p:sp>
      <p:sp>
        <p:nvSpPr>
          <p:cNvPr id="885" name="矩形 8"/>
          <p:cNvSpPr txBox="1"/>
          <p:nvPr/>
        </p:nvSpPr>
        <p:spPr>
          <a:xfrm>
            <a:off x="8472264" y="4380253"/>
            <a:ext cx="1952328" cy="7391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200">
                <a:latin typeface="微软雅黑"/>
                <a:ea typeface="微软雅黑"/>
                <a:cs typeface="微软雅黑"/>
                <a:sym typeface="微软雅黑"/>
              </a:defRPr>
            </a:pPr>
            <a:r>
              <a:t>点击“</a:t>
            </a:r>
            <a:r>
              <a:rPr>
                <a:solidFill>
                  <a:srgbClr val="257FCD"/>
                </a:solidFill>
              </a:rPr>
              <a:t>单人语音</a:t>
            </a:r>
            <a:r>
              <a:t>”功能按钮并开启全屏监控后，教师可对选中学生语音。</a:t>
            </a:r>
          </a:p>
        </p:txBody>
      </p:sp>
      <p:grpSp>
        <p:nvGrpSpPr>
          <p:cNvPr id="888" name="圆角矩形 5"/>
          <p:cNvGrpSpPr/>
          <p:nvPr/>
        </p:nvGrpSpPr>
        <p:grpSpPr>
          <a:xfrm>
            <a:off x="8508268" y="3226030"/>
            <a:ext cx="1536704" cy="495305"/>
            <a:chOff x="0" y="0"/>
            <a:chExt cx="1536703" cy="495304"/>
          </a:xfrm>
        </p:grpSpPr>
        <p:sp>
          <p:nvSpPr>
            <p:cNvPr id="886" name="圆角矩形"/>
            <p:cNvSpPr/>
            <p:nvPr/>
          </p:nvSpPr>
          <p:spPr>
            <a:xfrm>
              <a:off x="0" y="-1"/>
              <a:ext cx="1536704" cy="495306"/>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887" name="单人语音"/>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单人语音</a:t>
              </a:r>
            </a:p>
          </p:txBody>
        </p:sp>
      </p:grpSp>
      <p:sp>
        <p:nvSpPr>
          <p:cNvPr id="889" name="直接箭头连接符 5"/>
          <p:cNvSpPr/>
          <p:nvPr/>
        </p:nvSpPr>
        <p:spPr>
          <a:xfrm>
            <a:off x="7284132" y="4740572"/>
            <a:ext cx="3" cy="381478"/>
          </a:xfrm>
          <a:prstGeom prst="line">
            <a:avLst/>
          </a:prstGeom>
          <a:ln w="47625">
            <a:solidFill>
              <a:srgbClr val="0C86B6"/>
            </a:solidFill>
            <a:miter/>
            <a:tailEnd type="triangle"/>
          </a:ln>
        </p:spPr>
        <p:txBody>
          <a:bodyPr lIns="45718" tIns="45718" rIns="45718" bIns="45718"/>
          <a:lstStyle/>
          <a:p>
            <a:endParaRPr/>
          </a:p>
        </p:txBody>
      </p:sp>
      <p:sp>
        <p:nvSpPr>
          <p:cNvPr id="890" name="矩形 13"/>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sp>
        <p:nvSpPr>
          <p:cNvPr id="891"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892"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893"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5" name="图片 11" descr="图片 11"/>
          <p:cNvPicPr>
            <a:picLocks noChangeAspect="1"/>
          </p:cNvPicPr>
          <p:nvPr/>
        </p:nvPicPr>
        <p:blipFill>
          <a:blip r:embed="rId2">
            <a:extLst/>
          </a:blip>
          <a:stretch>
            <a:fillRect/>
          </a:stretch>
        </p:blipFill>
        <p:spPr>
          <a:xfrm>
            <a:off x="1143289" y="911130"/>
            <a:ext cx="7067865" cy="3828427"/>
          </a:xfrm>
          <a:prstGeom prst="rect">
            <a:avLst/>
          </a:prstGeom>
          <a:ln w="12700">
            <a:miter lim="400000"/>
          </a:ln>
        </p:spPr>
      </p:pic>
      <p:sp>
        <p:nvSpPr>
          <p:cNvPr id="896"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897"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898"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pic>
        <p:nvPicPr>
          <p:cNvPr id="899" name="图片 24" descr="图片 24"/>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pic>
        <p:nvPicPr>
          <p:cNvPr id="900" name="图片 8" descr="图片 8"/>
          <p:cNvPicPr>
            <a:picLocks noChangeAspect="1"/>
          </p:cNvPicPr>
          <p:nvPr/>
        </p:nvPicPr>
        <p:blipFill>
          <a:blip r:embed="rId4">
            <a:extLst/>
          </a:blip>
          <a:stretch>
            <a:fillRect/>
          </a:stretch>
        </p:blipFill>
        <p:spPr>
          <a:xfrm>
            <a:off x="5357774" y="5137110"/>
            <a:ext cx="4518433" cy="357191"/>
          </a:xfrm>
          <a:prstGeom prst="rect">
            <a:avLst/>
          </a:prstGeom>
          <a:ln w="12700">
            <a:miter lim="400000"/>
          </a:ln>
        </p:spPr>
      </p:pic>
      <p:sp>
        <p:nvSpPr>
          <p:cNvPr id="901" name="矩形 7"/>
          <p:cNvSpPr txBox="1"/>
          <p:nvPr/>
        </p:nvSpPr>
        <p:spPr>
          <a:xfrm>
            <a:off x="8404252" y="3931249"/>
            <a:ext cx="2552648"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微软雅黑"/>
                <a:ea typeface="微软雅黑"/>
                <a:cs typeface="微软雅黑"/>
                <a:sym typeface="微软雅黑"/>
              </a:defRPr>
            </a:pPr>
            <a:r>
              <a:t>语音功能</a:t>
            </a:r>
            <a:r>
              <a:rPr sz="1200"/>
              <a:t>——</a:t>
            </a:r>
            <a:r>
              <a:t>单人语音</a:t>
            </a:r>
          </a:p>
        </p:txBody>
      </p:sp>
      <p:sp>
        <p:nvSpPr>
          <p:cNvPr id="902" name="矩形 8"/>
          <p:cNvSpPr txBox="1"/>
          <p:nvPr/>
        </p:nvSpPr>
        <p:spPr>
          <a:xfrm>
            <a:off x="8472264" y="4380253"/>
            <a:ext cx="1952328" cy="7391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200">
                <a:latin typeface="微软雅黑"/>
                <a:ea typeface="微软雅黑"/>
                <a:cs typeface="微软雅黑"/>
                <a:sym typeface="微软雅黑"/>
              </a:defRPr>
            </a:pPr>
            <a:r>
              <a:t>点击“</a:t>
            </a:r>
            <a:r>
              <a:rPr>
                <a:solidFill>
                  <a:srgbClr val="257FCD"/>
                </a:solidFill>
              </a:rPr>
              <a:t>单人语音</a:t>
            </a:r>
            <a:r>
              <a:t>”功能按钮并开启全屏监控后，教师可对选中学生语音。</a:t>
            </a:r>
          </a:p>
        </p:txBody>
      </p:sp>
      <p:grpSp>
        <p:nvGrpSpPr>
          <p:cNvPr id="905" name="圆角矩形 5"/>
          <p:cNvGrpSpPr/>
          <p:nvPr/>
        </p:nvGrpSpPr>
        <p:grpSpPr>
          <a:xfrm>
            <a:off x="8508268" y="3226030"/>
            <a:ext cx="1536704" cy="495305"/>
            <a:chOff x="0" y="0"/>
            <a:chExt cx="1536703" cy="495304"/>
          </a:xfrm>
        </p:grpSpPr>
        <p:sp>
          <p:nvSpPr>
            <p:cNvPr id="903" name="圆角矩形"/>
            <p:cNvSpPr/>
            <p:nvPr/>
          </p:nvSpPr>
          <p:spPr>
            <a:xfrm>
              <a:off x="0" y="-1"/>
              <a:ext cx="1536704" cy="495306"/>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904" name="单人语音"/>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单人语音</a:t>
              </a:r>
            </a:p>
          </p:txBody>
        </p:sp>
      </p:grpSp>
      <p:sp>
        <p:nvSpPr>
          <p:cNvPr id="906" name="直接箭头连接符 5"/>
          <p:cNvSpPr/>
          <p:nvPr/>
        </p:nvSpPr>
        <p:spPr>
          <a:xfrm>
            <a:off x="7284132" y="4740572"/>
            <a:ext cx="3" cy="381478"/>
          </a:xfrm>
          <a:prstGeom prst="line">
            <a:avLst/>
          </a:prstGeom>
          <a:ln w="47625">
            <a:solidFill>
              <a:srgbClr val="0C86B6"/>
            </a:solidFill>
            <a:miter/>
            <a:tailEnd type="triangle"/>
          </a:ln>
        </p:spPr>
        <p:txBody>
          <a:bodyPr lIns="45718" tIns="45718" rIns="45718" bIns="45718"/>
          <a:lstStyle/>
          <a:p>
            <a:endParaRPr/>
          </a:p>
        </p:txBody>
      </p:sp>
      <p:sp>
        <p:nvSpPr>
          <p:cNvPr id="907" name="矩形 13"/>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sp>
        <p:nvSpPr>
          <p:cNvPr id="908"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909"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910"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矩形 3"/>
          <p:cNvSpPr/>
          <p:nvPr/>
        </p:nvSpPr>
        <p:spPr>
          <a:xfrm>
            <a:off x="0" y="0"/>
            <a:ext cx="4470400" cy="6858000"/>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grpSp>
        <p:nvGrpSpPr>
          <p:cNvPr id="917" name="组合 14"/>
          <p:cNvGrpSpPr/>
          <p:nvPr/>
        </p:nvGrpSpPr>
        <p:grpSpPr>
          <a:xfrm>
            <a:off x="7385045" y="1052732"/>
            <a:ext cx="3789369" cy="724099"/>
            <a:chOff x="-2" y="-2"/>
            <a:chExt cx="3789368" cy="724097"/>
          </a:xfrm>
        </p:grpSpPr>
        <p:grpSp>
          <p:nvGrpSpPr>
            <p:cNvPr id="915" name="矩形 12"/>
            <p:cNvGrpSpPr/>
            <p:nvPr/>
          </p:nvGrpSpPr>
          <p:grpSpPr>
            <a:xfrm>
              <a:off x="-3" y="-3"/>
              <a:ext cx="1092949" cy="611154"/>
              <a:chOff x="-1" y="-1"/>
              <a:chExt cx="1092947" cy="611153"/>
            </a:xfrm>
          </p:grpSpPr>
          <p:sp>
            <p:nvSpPr>
              <p:cNvPr id="913" name="矩形"/>
              <p:cNvSpPr/>
              <p:nvPr/>
            </p:nvSpPr>
            <p:spPr>
              <a:xfrm>
                <a:off x="-2" y="-2"/>
                <a:ext cx="1092949" cy="611154"/>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914"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916"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grpSp>
        <p:nvGrpSpPr>
          <p:cNvPr id="920" name="组合 16"/>
          <p:cNvGrpSpPr/>
          <p:nvPr/>
        </p:nvGrpSpPr>
        <p:grpSpPr>
          <a:xfrm>
            <a:off x="1055437" y="1808820"/>
            <a:ext cx="4728363" cy="3656601"/>
            <a:chOff x="-1" y="0"/>
            <a:chExt cx="4728361" cy="3656600"/>
          </a:xfrm>
        </p:grpSpPr>
        <p:pic>
          <p:nvPicPr>
            <p:cNvPr id="918" name="图片 6" descr="图片 6"/>
            <p:cNvPicPr>
              <a:picLocks noChangeAspect="1"/>
            </p:cNvPicPr>
            <p:nvPr/>
          </p:nvPicPr>
          <p:blipFill>
            <a:blip r:embed="rId2">
              <a:extLst/>
            </a:blip>
            <a:stretch>
              <a:fillRect/>
            </a:stretch>
          </p:blipFill>
          <p:spPr>
            <a:xfrm>
              <a:off x="-2" y="0"/>
              <a:ext cx="4728363" cy="3656601"/>
            </a:xfrm>
            <a:prstGeom prst="rect">
              <a:avLst/>
            </a:prstGeom>
            <a:ln w="12700" cap="flat">
              <a:noFill/>
              <a:miter lim="400000"/>
            </a:ln>
            <a:effectLst/>
          </p:spPr>
        </p:pic>
        <p:pic>
          <p:nvPicPr>
            <p:cNvPr id="919" name="图片 1" descr="图片 1"/>
            <p:cNvPicPr>
              <a:picLocks noChangeAspect="1"/>
            </p:cNvPicPr>
            <p:nvPr/>
          </p:nvPicPr>
          <p:blipFill>
            <a:blip r:embed="rId3">
              <a:extLst/>
            </a:blip>
            <a:stretch>
              <a:fillRect/>
            </a:stretch>
          </p:blipFill>
          <p:spPr>
            <a:xfrm>
              <a:off x="216210" y="338640"/>
              <a:ext cx="4323015" cy="2341634"/>
            </a:xfrm>
            <a:prstGeom prst="rect">
              <a:avLst/>
            </a:prstGeom>
            <a:ln w="12700" cap="flat">
              <a:noFill/>
              <a:miter lim="400000"/>
            </a:ln>
            <a:effectLst/>
          </p:spPr>
        </p:pic>
      </p:grpSp>
      <p:sp>
        <p:nvSpPr>
          <p:cNvPr id="921"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sp>
        <p:nvSpPr>
          <p:cNvPr id="922"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微软雅黑"/>
                <a:ea typeface="微软雅黑"/>
                <a:cs typeface="微软雅黑"/>
                <a:sym typeface="微软雅黑"/>
              </a:defRPr>
            </a:pPr>
            <a:r>
              <a:t>一、一键开机    </a:t>
            </a:r>
            <a:r>
              <a:rPr>
                <a:solidFill>
                  <a:schemeClr val="accent4"/>
                </a:solidFill>
              </a:rPr>
              <a:t>八、暂停课件</a:t>
            </a:r>
          </a:p>
        </p:txBody>
      </p:sp>
      <p:sp>
        <p:nvSpPr>
          <p:cNvPr id="923"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924"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925"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926"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927"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928" name="矩形 28"/>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pic>
        <p:nvPicPr>
          <p:cNvPr id="929" name="图片 5" descr="图片 5"/>
          <p:cNvPicPr>
            <a:picLocks noChangeAspect="1"/>
          </p:cNvPicPr>
          <p:nvPr/>
        </p:nvPicPr>
        <p:blipFill>
          <a:blip r:embed="rId4">
            <a:extLst/>
          </a:blip>
          <a:stretch>
            <a:fillRect/>
          </a:stretch>
        </p:blipFill>
        <p:spPr>
          <a:xfrm>
            <a:off x="1271649" y="2147460"/>
            <a:ext cx="4323010" cy="2341630"/>
          </a:xfrm>
          <a:prstGeom prst="rect">
            <a:avLst/>
          </a:prstGeom>
          <a:ln w="12700">
            <a:miter lim="400000"/>
          </a:ln>
        </p:spPr>
      </p:pic>
      <p:grpSp>
        <p:nvGrpSpPr>
          <p:cNvPr id="934" name="组合 14"/>
          <p:cNvGrpSpPr/>
          <p:nvPr/>
        </p:nvGrpSpPr>
        <p:grpSpPr>
          <a:xfrm>
            <a:off x="7385045" y="1052732"/>
            <a:ext cx="3789369" cy="724099"/>
            <a:chOff x="-2" y="-2"/>
            <a:chExt cx="3789368" cy="724097"/>
          </a:xfrm>
        </p:grpSpPr>
        <p:grpSp>
          <p:nvGrpSpPr>
            <p:cNvPr id="932" name="矩形 12"/>
            <p:cNvGrpSpPr/>
            <p:nvPr/>
          </p:nvGrpSpPr>
          <p:grpSpPr>
            <a:xfrm>
              <a:off x="-3" y="-3"/>
              <a:ext cx="1092949" cy="611154"/>
              <a:chOff x="-1" y="-1"/>
              <a:chExt cx="1092947" cy="611153"/>
            </a:xfrm>
          </p:grpSpPr>
          <p:sp>
            <p:nvSpPr>
              <p:cNvPr id="930" name="矩形"/>
              <p:cNvSpPr/>
              <p:nvPr/>
            </p:nvSpPr>
            <p:spPr>
              <a:xfrm>
                <a:off x="-2" y="-2"/>
                <a:ext cx="1092949" cy="61115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931"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933"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6" name="图片 3" descr="图片 3"/>
          <p:cNvPicPr>
            <a:picLocks noChangeAspect="1"/>
          </p:cNvPicPr>
          <p:nvPr/>
        </p:nvPicPr>
        <p:blipFill>
          <a:blip r:embed="rId2">
            <a:extLst/>
          </a:blip>
          <a:stretch>
            <a:fillRect/>
          </a:stretch>
        </p:blipFill>
        <p:spPr>
          <a:xfrm>
            <a:off x="728230" y="1640152"/>
            <a:ext cx="8950705" cy="4848299"/>
          </a:xfrm>
          <a:prstGeom prst="rect">
            <a:avLst/>
          </a:prstGeom>
          <a:ln w="12700">
            <a:miter lim="400000"/>
          </a:ln>
        </p:spPr>
      </p:pic>
      <p:sp>
        <p:nvSpPr>
          <p:cNvPr id="937"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938"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939"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940" name="TextBox 13"/>
          <p:cNvSpPr txBox="1"/>
          <p:nvPr/>
        </p:nvSpPr>
        <p:spPr>
          <a:xfrm>
            <a:off x="4619674" y="1185956"/>
            <a:ext cx="2618932"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教师可在讲到重要环节时暂停播放VR课件，使学生专注听讲课程重点内容。</a:t>
            </a:r>
          </a:p>
        </p:txBody>
      </p:sp>
      <p:sp>
        <p:nvSpPr>
          <p:cNvPr id="941" name="TextBox 13"/>
          <p:cNvSpPr txBox="1"/>
          <p:nvPr/>
        </p:nvSpPr>
        <p:spPr>
          <a:xfrm>
            <a:off x="6517340" y="789023"/>
            <a:ext cx="2711361"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暂停课件</a:t>
            </a:r>
          </a:p>
        </p:txBody>
      </p:sp>
      <p:pic>
        <p:nvPicPr>
          <p:cNvPr id="942"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943" name="直接箭头连接符 2"/>
          <p:cNvSpPr/>
          <p:nvPr/>
        </p:nvSpPr>
        <p:spPr>
          <a:xfrm flipV="1">
            <a:off x="7262782" y="1163937"/>
            <a:ext cx="147" cy="413374"/>
          </a:xfrm>
          <a:prstGeom prst="line">
            <a:avLst/>
          </a:prstGeom>
          <a:ln w="57150">
            <a:solidFill>
              <a:schemeClr val="accent4"/>
            </a:solidFill>
            <a:miter/>
            <a:tailEnd type="triangle"/>
          </a:ln>
        </p:spPr>
        <p:txBody>
          <a:bodyPr lIns="45718" tIns="45718" rIns="45718" bIns="45718"/>
          <a:lstStyle/>
          <a:p>
            <a:endParaRPr/>
          </a:p>
        </p:txBody>
      </p:sp>
      <p:sp>
        <p:nvSpPr>
          <p:cNvPr id="944"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947" name="圆角矩形 5"/>
          <p:cNvGrpSpPr/>
          <p:nvPr/>
        </p:nvGrpSpPr>
        <p:grpSpPr>
          <a:xfrm>
            <a:off x="2608264" y="1068425"/>
            <a:ext cx="1536704" cy="495303"/>
            <a:chOff x="0" y="0"/>
            <a:chExt cx="1536703" cy="495302"/>
          </a:xfrm>
        </p:grpSpPr>
        <p:sp>
          <p:nvSpPr>
            <p:cNvPr id="945"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946" name="未暂停"/>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未暂停</a:t>
              </a:r>
            </a:p>
          </p:txBody>
        </p:sp>
      </p:grpSp>
      <p:sp>
        <p:nvSpPr>
          <p:cNvPr id="948"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949"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950"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 name="图片 3" descr="图片 3"/>
          <p:cNvPicPr>
            <a:picLocks noChangeAspect="1"/>
          </p:cNvPicPr>
          <p:nvPr/>
        </p:nvPicPr>
        <p:blipFill>
          <a:blip r:embed="rId2">
            <a:extLst/>
          </a:blip>
          <a:stretch>
            <a:fillRect/>
          </a:stretch>
        </p:blipFill>
        <p:spPr>
          <a:xfrm>
            <a:off x="728230" y="1640152"/>
            <a:ext cx="8950705" cy="4848299"/>
          </a:xfrm>
          <a:prstGeom prst="rect">
            <a:avLst/>
          </a:prstGeom>
          <a:ln w="12700">
            <a:miter lim="400000"/>
          </a:ln>
        </p:spPr>
      </p:pic>
      <p:sp>
        <p:nvSpPr>
          <p:cNvPr id="953"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954"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955"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956" name="TextBox 13"/>
          <p:cNvSpPr txBox="1"/>
          <p:nvPr/>
        </p:nvSpPr>
        <p:spPr>
          <a:xfrm>
            <a:off x="6603179" y="1135998"/>
            <a:ext cx="2679368"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教师可在讲到重要环节时暂停播放VR课件，使学生专注听讲课程重点内容。</a:t>
            </a:r>
          </a:p>
        </p:txBody>
      </p:sp>
      <p:sp>
        <p:nvSpPr>
          <p:cNvPr id="957" name="TextBox 13"/>
          <p:cNvSpPr txBox="1"/>
          <p:nvPr/>
        </p:nvSpPr>
        <p:spPr>
          <a:xfrm>
            <a:off x="6329910" y="673751"/>
            <a:ext cx="2807474"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暂停课件</a:t>
            </a:r>
          </a:p>
        </p:txBody>
      </p:sp>
      <p:pic>
        <p:nvPicPr>
          <p:cNvPr id="958"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959" name="直接箭头连接符 2"/>
          <p:cNvSpPr/>
          <p:nvPr/>
        </p:nvSpPr>
        <p:spPr>
          <a:xfrm flipV="1">
            <a:off x="6411810" y="1145207"/>
            <a:ext cx="152" cy="413374"/>
          </a:xfrm>
          <a:prstGeom prst="line">
            <a:avLst/>
          </a:prstGeom>
          <a:ln w="57150">
            <a:solidFill>
              <a:schemeClr val="accent4"/>
            </a:solidFill>
            <a:miter/>
            <a:tailEnd type="triangle"/>
          </a:ln>
        </p:spPr>
        <p:txBody>
          <a:bodyPr lIns="45718" tIns="45718" rIns="45718" bIns="45718"/>
          <a:lstStyle/>
          <a:p>
            <a:endParaRPr/>
          </a:p>
        </p:txBody>
      </p:sp>
      <p:sp>
        <p:nvSpPr>
          <p:cNvPr id="960"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963" name="圆角矩形 5"/>
          <p:cNvGrpSpPr/>
          <p:nvPr/>
        </p:nvGrpSpPr>
        <p:grpSpPr>
          <a:xfrm>
            <a:off x="2608264" y="1010029"/>
            <a:ext cx="1536704" cy="495304"/>
            <a:chOff x="0" y="0"/>
            <a:chExt cx="1536703" cy="495302"/>
          </a:xfrm>
        </p:grpSpPr>
        <p:sp>
          <p:nvSpPr>
            <p:cNvPr id="961" name="圆角矩形"/>
            <p:cNvSpPr/>
            <p:nvPr/>
          </p:nvSpPr>
          <p:spPr>
            <a:xfrm>
              <a:off x="0" y="0"/>
              <a:ext cx="1536704" cy="495303"/>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962" name="正在暂停"/>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正在暂停</a:t>
              </a:r>
            </a:p>
          </p:txBody>
        </p:sp>
      </p:grpSp>
      <p:sp>
        <p:nvSpPr>
          <p:cNvPr id="964"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965"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966"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 name="图片 2" descr="图片 2"/>
          <p:cNvPicPr>
            <a:picLocks noChangeAspect="1"/>
          </p:cNvPicPr>
          <p:nvPr/>
        </p:nvPicPr>
        <p:blipFill>
          <a:blip r:embed="rId2">
            <a:extLst/>
          </a:blip>
          <a:stretch>
            <a:fillRect/>
          </a:stretch>
        </p:blipFill>
        <p:spPr>
          <a:xfrm>
            <a:off x="3667" y="1"/>
            <a:ext cx="12192001" cy="6858001"/>
          </a:xfrm>
          <a:prstGeom prst="rect">
            <a:avLst/>
          </a:prstGeom>
          <a:ln w="12700">
            <a:miter lim="400000"/>
          </a:ln>
        </p:spPr>
      </p:pic>
      <p:pic>
        <p:nvPicPr>
          <p:cNvPr id="969" name="效果图2.jpg" descr="效果图2.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970" name="矩形 4"/>
          <p:cNvSpPr/>
          <p:nvPr/>
        </p:nvSpPr>
        <p:spPr>
          <a:xfrm>
            <a:off x="504823" y="1114425"/>
            <a:ext cx="4743455" cy="1152528"/>
          </a:xfrm>
          <a:custGeom>
            <a:avLst/>
            <a:gdLst/>
            <a:ahLst/>
            <a:cxnLst>
              <a:cxn ang="0">
                <a:pos x="wd2" y="hd2"/>
              </a:cxn>
              <a:cxn ang="5400000">
                <a:pos x="wd2" y="hd2"/>
              </a:cxn>
              <a:cxn ang="10800000">
                <a:pos x="wd2" y="hd2"/>
              </a:cxn>
              <a:cxn ang="16200000">
                <a:pos x="wd2" y="hd2"/>
              </a:cxn>
            </a:cxnLst>
            <a:rect l="0" t="0" r="r" b="b"/>
            <a:pathLst>
              <a:path w="21600" h="21600" extrusionOk="0">
                <a:moveTo>
                  <a:pt x="1822" y="0"/>
                </a:moveTo>
                <a:lnTo>
                  <a:pt x="20299" y="1250"/>
                </a:lnTo>
                <a:lnTo>
                  <a:pt x="21600" y="15888"/>
                </a:lnTo>
                <a:lnTo>
                  <a:pt x="0" y="21600"/>
                </a:lnTo>
                <a:lnTo>
                  <a:pt x="1822" y="0"/>
                </a:lnTo>
                <a:close/>
              </a:path>
            </a:pathLst>
          </a:custGeom>
          <a:solidFill>
            <a:srgbClr val="000000">
              <a:alpha val="49019"/>
            </a:srgbClr>
          </a:solidFill>
          <a:ln w="12700">
            <a:miter lim="400000"/>
          </a:ln>
        </p:spPr>
        <p:txBody>
          <a:bodyPr lIns="45718" tIns="45718" rIns="45718" bIns="45718" anchor="ctr"/>
          <a:lstStyle/>
          <a:p>
            <a:pPr>
              <a:defRPr>
                <a:latin typeface="+mn-lt"/>
                <a:ea typeface="+mn-ea"/>
                <a:cs typeface="+mn-cs"/>
                <a:sym typeface="等线"/>
              </a:defRPr>
            </a:pPr>
            <a:endParaRPr/>
          </a:p>
        </p:txBody>
      </p:sp>
      <p:sp>
        <p:nvSpPr>
          <p:cNvPr id="971" name="矩形 4"/>
          <p:cNvSpPr/>
          <p:nvPr/>
        </p:nvSpPr>
        <p:spPr>
          <a:xfrm>
            <a:off x="371474" y="1057274"/>
            <a:ext cx="4514853" cy="1209678"/>
          </a:xfrm>
          <a:custGeom>
            <a:avLst/>
            <a:gdLst/>
            <a:ahLst/>
            <a:cxnLst>
              <a:cxn ang="0">
                <a:pos x="wd2" y="hd2"/>
              </a:cxn>
              <a:cxn ang="5400000">
                <a:pos x="wd2" y="hd2"/>
              </a:cxn>
              <a:cxn ang="10800000">
                <a:pos x="wd2" y="hd2"/>
              </a:cxn>
              <a:cxn ang="16200000">
                <a:pos x="wd2" y="hd2"/>
              </a:cxn>
            </a:cxnLst>
            <a:rect l="0" t="0" r="r" b="b"/>
            <a:pathLst>
              <a:path w="21600" h="21600" extrusionOk="0">
                <a:moveTo>
                  <a:pt x="1413" y="2891"/>
                </a:moveTo>
                <a:lnTo>
                  <a:pt x="21327" y="0"/>
                </a:lnTo>
                <a:lnTo>
                  <a:pt x="21600" y="21600"/>
                </a:lnTo>
                <a:lnTo>
                  <a:pt x="0" y="19389"/>
                </a:lnTo>
                <a:lnTo>
                  <a:pt x="1413" y="2891"/>
                </a:lnTo>
                <a:close/>
              </a:path>
            </a:pathLst>
          </a:custGeom>
          <a:solidFill>
            <a:schemeClr val="accent2">
              <a:alpha val="49019"/>
            </a:schemeClr>
          </a:solidFill>
          <a:ln w="12700">
            <a:miter lim="400000"/>
          </a:ln>
        </p:spPr>
        <p:txBody>
          <a:bodyPr lIns="45718" tIns="45718" rIns="45718" bIns="45718" anchor="ctr"/>
          <a:lstStyle/>
          <a:p>
            <a:pPr>
              <a:defRPr>
                <a:latin typeface="+mn-lt"/>
                <a:ea typeface="+mn-ea"/>
                <a:cs typeface="+mn-cs"/>
                <a:sym typeface="等线"/>
              </a:defRPr>
            </a:pPr>
            <a:endParaRPr/>
          </a:p>
        </p:txBody>
      </p:sp>
      <p:sp>
        <p:nvSpPr>
          <p:cNvPr id="972" name="文本框 5"/>
          <p:cNvSpPr txBox="1"/>
          <p:nvPr/>
        </p:nvSpPr>
        <p:spPr>
          <a:xfrm>
            <a:off x="623392" y="1369722"/>
            <a:ext cx="4415333" cy="662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200" b="1">
                <a:solidFill>
                  <a:srgbClr val="FFFFFF"/>
                </a:solidFill>
                <a:latin typeface="微软雅黑"/>
                <a:ea typeface="微软雅黑"/>
                <a:cs typeface="微软雅黑"/>
                <a:sym typeface="微软雅黑"/>
              </a:defRPr>
            </a:lvl1pPr>
          </a:lstStyle>
          <a:p>
            <a:r>
              <a:t>暂停时的学生头显画面</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 name="图片 1" descr="图片 1"/>
          <p:cNvPicPr>
            <a:picLocks noChangeAspect="1"/>
          </p:cNvPicPr>
          <p:nvPr/>
        </p:nvPicPr>
        <p:blipFill>
          <a:blip r:embed="rId2">
            <a:extLst/>
          </a:blip>
          <a:stretch>
            <a:fillRect/>
          </a:stretch>
        </p:blipFill>
        <p:spPr>
          <a:xfrm>
            <a:off x="728230" y="1640152"/>
            <a:ext cx="8950705" cy="4848299"/>
          </a:xfrm>
          <a:prstGeom prst="rect">
            <a:avLst/>
          </a:prstGeom>
          <a:ln w="12700">
            <a:miter lim="400000"/>
          </a:ln>
        </p:spPr>
      </p:pic>
      <p:sp>
        <p:nvSpPr>
          <p:cNvPr id="975"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976"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977"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978" name="TextBox 13"/>
          <p:cNvSpPr txBox="1"/>
          <p:nvPr/>
        </p:nvSpPr>
        <p:spPr>
          <a:xfrm>
            <a:off x="5956634" y="1061491"/>
            <a:ext cx="25876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教师可在讲到重要环节时暂停播放VR课件，使学生专注听讲课程重点内容。</a:t>
            </a:r>
          </a:p>
        </p:txBody>
      </p:sp>
      <p:sp>
        <p:nvSpPr>
          <p:cNvPr id="979" name="TextBox 13"/>
          <p:cNvSpPr txBox="1"/>
          <p:nvPr/>
        </p:nvSpPr>
        <p:spPr>
          <a:xfrm>
            <a:off x="5627947" y="612692"/>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暂停课件</a:t>
            </a:r>
          </a:p>
        </p:txBody>
      </p:sp>
      <p:pic>
        <p:nvPicPr>
          <p:cNvPr id="980"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981" name="直接箭头连接符 2"/>
          <p:cNvSpPr/>
          <p:nvPr/>
        </p:nvSpPr>
        <p:spPr>
          <a:xfrm flipV="1">
            <a:off x="5627947" y="1109976"/>
            <a:ext cx="147" cy="413374"/>
          </a:xfrm>
          <a:prstGeom prst="line">
            <a:avLst/>
          </a:prstGeom>
          <a:ln w="57150">
            <a:solidFill>
              <a:schemeClr val="accent4"/>
            </a:solidFill>
            <a:miter/>
            <a:tailEnd type="triangle"/>
          </a:ln>
        </p:spPr>
        <p:txBody>
          <a:bodyPr lIns="45718" tIns="45718" rIns="45718" bIns="45718"/>
          <a:lstStyle/>
          <a:p>
            <a:endParaRPr/>
          </a:p>
        </p:txBody>
      </p:sp>
      <p:sp>
        <p:nvSpPr>
          <p:cNvPr id="982"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985" name="圆角矩形 5"/>
          <p:cNvGrpSpPr/>
          <p:nvPr/>
        </p:nvGrpSpPr>
        <p:grpSpPr>
          <a:xfrm>
            <a:off x="3666880" y="734376"/>
            <a:ext cx="1536704" cy="495303"/>
            <a:chOff x="0" y="0"/>
            <a:chExt cx="1536703" cy="495302"/>
          </a:xfrm>
        </p:grpSpPr>
        <p:sp>
          <p:nvSpPr>
            <p:cNvPr id="983"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984" name="继续播放"/>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继续播放</a:t>
              </a:r>
            </a:p>
          </p:txBody>
        </p:sp>
      </p:grpSp>
      <p:sp>
        <p:nvSpPr>
          <p:cNvPr id="986"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987"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988"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矩形 3"/>
          <p:cNvSpPr/>
          <p:nvPr/>
        </p:nvSpPr>
        <p:spPr>
          <a:xfrm>
            <a:off x="0" y="0"/>
            <a:ext cx="4470400" cy="6858000"/>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grpSp>
        <p:nvGrpSpPr>
          <p:cNvPr id="995" name="组合 14"/>
          <p:cNvGrpSpPr/>
          <p:nvPr/>
        </p:nvGrpSpPr>
        <p:grpSpPr>
          <a:xfrm>
            <a:off x="7385045" y="1052732"/>
            <a:ext cx="3789369" cy="724099"/>
            <a:chOff x="-2" y="-2"/>
            <a:chExt cx="3789368" cy="724097"/>
          </a:xfrm>
        </p:grpSpPr>
        <p:grpSp>
          <p:nvGrpSpPr>
            <p:cNvPr id="993" name="矩形 12"/>
            <p:cNvGrpSpPr/>
            <p:nvPr/>
          </p:nvGrpSpPr>
          <p:grpSpPr>
            <a:xfrm>
              <a:off x="-3" y="-3"/>
              <a:ext cx="1092949" cy="611154"/>
              <a:chOff x="-1" y="-1"/>
              <a:chExt cx="1092947" cy="611153"/>
            </a:xfrm>
          </p:grpSpPr>
          <p:sp>
            <p:nvSpPr>
              <p:cNvPr id="991" name="矩形"/>
              <p:cNvSpPr/>
              <p:nvPr/>
            </p:nvSpPr>
            <p:spPr>
              <a:xfrm>
                <a:off x="-2" y="-2"/>
                <a:ext cx="1092949" cy="611154"/>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992"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994"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grpSp>
        <p:nvGrpSpPr>
          <p:cNvPr id="1000" name="组合 15"/>
          <p:cNvGrpSpPr/>
          <p:nvPr/>
        </p:nvGrpSpPr>
        <p:grpSpPr>
          <a:xfrm>
            <a:off x="1055437" y="1808819"/>
            <a:ext cx="4728364" cy="3656602"/>
            <a:chOff x="-1" y="0"/>
            <a:chExt cx="4728363" cy="3656601"/>
          </a:xfrm>
        </p:grpSpPr>
        <p:grpSp>
          <p:nvGrpSpPr>
            <p:cNvPr id="998" name="组合 16"/>
            <p:cNvGrpSpPr/>
            <p:nvPr/>
          </p:nvGrpSpPr>
          <p:grpSpPr>
            <a:xfrm>
              <a:off x="-2" y="-1"/>
              <a:ext cx="4728364" cy="3656602"/>
              <a:chOff x="0" y="0"/>
              <a:chExt cx="4728363" cy="3656601"/>
            </a:xfrm>
          </p:grpSpPr>
          <p:pic>
            <p:nvPicPr>
              <p:cNvPr id="996" name="图片 6" descr="图片 6"/>
              <p:cNvPicPr>
                <a:picLocks noChangeAspect="1"/>
              </p:cNvPicPr>
              <p:nvPr/>
            </p:nvPicPr>
            <p:blipFill>
              <a:blip r:embed="rId2">
                <a:extLst/>
              </a:blip>
              <a:stretch>
                <a:fillRect/>
              </a:stretch>
            </p:blipFill>
            <p:spPr>
              <a:xfrm>
                <a:off x="-1" y="-1"/>
                <a:ext cx="4728364" cy="3656602"/>
              </a:xfrm>
              <a:prstGeom prst="rect">
                <a:avLst/>
              </a:prstGeom>
              <a:ln w="12700" cap="flat">
                <a:noFill/>
                <a:miter lim="400000"/>
              </a:ln>
              <a:effectLst/>
            </p:spPr>
          </p:pic>
          <p:pic>
            <p:nvPicPr>
              <p:cNvPr id="997" name="图片 1" descr="图片 1"/>
              <p:cNvPicPr>
                <a:picLocks noChangeAspect="1"/>
              </p:cNvPicPr>
              <p:nvPr/>
            </p:nvPicPr>
            <p:blipFill>
              <a:blip r:embed="rId3">
                <a:extLst/>
              </a:blip>
              <a:stretch>
                <a:fillRect/>
              </a:stretch>
            </p:blipFill>
            <p:spPr>
              <a:xfrm>
                <a:off x="216210" y="338640"/>
                <a:ext cx="4323018" cy="2341635"/>
              </a:xfrm>
              <a:prstGeom prst="rect">
                <a:avLst/>
              </a:prstGeom>
              <a:ln w="12700" cap="flat">
                <a:noFill/>
                <a:miter lim="400000"/>
              </a:ln>
              <a:effectLst/>
            </p:spPr>
          </p:pic>
        </p:grpSp>
        <p:pic>
          <p:nvPicPr>
            <p:cNvPr id="999" name="图片 5" descr="图片 5"/>
            <p:cNvPicPr>
              <a:picLocks noChangeAspect="1"/>
            </p:cNvPicPr>
            <p:nvPr/>
          </p:nvPicPr>
          <p:blipFill>
            <a:blip r:embed="rId4">
              <a:extLst/>
            </a:blip>
            <a:stretch>
              <a:fillRect/>
            </a:stretch>
          </p:blipFill>
          <p:spPr>
            <a:xfrm>
              <a:off x="216209" y="338640"/>
              <a:ext cx="4323014" cy="2341633"/>
            </a:xfrm>
            <a:prstGeom prst="rect">
              <a:avLst/>
            </a:prstGeom>
            <a:ln w="12700" cap="flat">
              <a:noFill/>
              <a:miter lim="400000"/>
            </a:ln>
            <a:effectLst/>
          </p:spPr>
        </p:pic>
      </p:grpSp>
      <p:sp>
        <p:nvSpPr>
          <p:cNvPr id="1001"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sp>
        <p:nvSpPr>
          <p:cNvPr id="1002"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1003"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微软雅黑"/>
                <a:ea typeface="微软雅黑"/>
                <a:cs typeface="微软雅黑"/>
                <a:sym typeface="微软雅黑"/>
              </a:defRPr>
            </a:pPr>
            <a:r>
              <a:t>二、演示教学    </a:t>
            </a:r>
            <a:r>
              <a:rPr>
                <a:solidFill>
                  <a:schemeClr val="accent4"/>
                </a:solidFill>
              </a:rPr>
              <a:t>九、答题管理</a:t>
            </a:r>
          </a:p>
        </p:txBody>
      </p:sp>
      <p:sp>
        <p:nvSpPr>
          <p:cNvPr id="1004"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1005"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1006"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1007"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1008" name="矩形 28"/>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pic>
        <p:nvPicPr>
          <p:cNvPr id="1009" name="图片 5" descr="图片 5"/>
          <p:cNvPicPr>
            <a:picLocks noChangeAspect="1"/>
          </p:cNvPicPr>
          <p:nvPr/>
        </p:nvPicPr>
        <p:blipFill>
          <a:blip r:embed="rId5">
            <a:extLst/>
          </a:blip>
          <a:stretch>
            <a:fillRect/>
          </a:stretch>
        </p:blipFill>
        <p:spPr>
          <a:xfrm>
            <a:off x="1271649" y="2147460"/>
            <a:ext cx="4323010" cy="2341630"/>
          </a:xfrm>
          <a:prstGeom prst="rect">
            <a:avLst/>
          </a:prstGeom>
          <a:ln w="12700">
            <a:miter lim="400000"/>
          </a:ln>
        </p:spPr>
      </p:pic>
      <p:grpSp>
        <p:nvGrpSpPr>
          <p:cNvPr id="1014" name="组合 14"/>
          <p:cNvGrpSpPr/>
          <p:nvPr/>
        </p:nvGrpSpPr>
        <p:grpSpPr>
          <a:xfrm>
            <a:off x="7385045" y="1052732"/>
            <a:ext cx="3789369" cy="724099"/>
            <a:chOff x="-2" y="-2"/>
            <a:chExt cx="3789368" cy="724097"/>
          </a:xfrm>
        </p:grpSpPr>
        <p:grpSp>
          <p:nvGrpSpPr>
            <p:cNvPr id="1012" name="矩形 12"/>
            <p:cNvGrpSpPr/>
            <p:nvPr/>
          </p:nvGrpSpPr>
          <p:grpSpPr>
            <a:xfrm>
              <a:off x="-3" y="-3"/>
              <a:ext cx="1092949" cy="611154"/>
              <a:chOff x="-1" y="-1"/>
              <a:chExt cx="1092947" cy="611153"/>
            </a:xfrm>
          </p:grpSpPr>
          <p:sp>
            <p:nvSpPr>
              <p:cNvPr id="1010" name="矩形"/>
              <p:cNvSpPr/>
              <p:nvPr/>
            </p:nvSpPr>
            <p:spPr>
              <a:xfrm>
                <a:off x="-2" y="-2"/>
                <a:ext cx="1092949" cy="61115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011"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1013"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017"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018"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019" name="TextBox 13"/>
          <p:cNvSpPr txBox="1"/>
          <p:nvPr/>
        </p:nvSpPr>
        <p:spPr>
          <a:xfrm>
            <a:off x="5240337" y="5565773"/>
            <a:ext cx="2522538"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首先，点击“</a:t>
            </a:r>
            <a:r>
              <a:rPr>
                <a:solidFill>
                  <a:srgbClr val="00B0F0"/>
                </a:solidFill>
              </a:rPr>
              <a:t>原始场景</a:t>
            </a:r>
            <a:r>
              <a:t>”，再点击“</a:t>
            </a:r>
            <a:r>
              <a:rPr>
                <a:solidFill>
                  <a:srgbClr val="00B0F0"/>
                </a:solidFill>
              </a:rPr>
              <a:t>答题管理</a:t>
            </a:r>
            <a:r>
              <a:t>”按钮。</a:t>
            </a:r>
          </a:p>
        </p:txBody>
      </p:sp>
      <p:sp>
        <p:nvSpPr>
          <p:cNvPr id="1020"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新建答题</a:t>
            </a:r>
          </a:p>
        </p:txBody>
      </p:sp>
      <p:pic>
        <p:nvPicPr>
          <p:cNvPr id="1021" name="图片 2" descr="图片 2"/>
          <p:cNvPicPr>
            <a:picLocks noChangeAspect="1"/>
          </p:cNvPicPr>
          <p:nvPr/>
        </p:nvPicPr>
        <p:blipFill>
          <a:blip r:embed="rId2">
            <a:extLst/>
          </a:blip>
          <a:stretch>
            <a:fillRect/>
          </a:stretch>
        </p:blipFill>
        <p:spPr>
          <a:xfrm>
            <a:off x="5197542" y="1355990"/>
            <a:ext cx="6370962" cy="3450939"/>
          </a:xfrm>
          <a:prstGeom prst="rect">
            <a:avLst/>
          </a:prstGeom>
          <a:ln w="12700">
            <a:miter lim="400000"/>
          </a:ln>
        </p:spPr>
      </p:pic>
      <p:pic>
        <p:nvPicPr>
          <p:cNvPr id="1022" name="图片 3" descr="图片 3"/>
          <p:cNvPicPr>
            <a:picLocks noChangeAspect="1"/>
          </p:cNvPicPr>
          <p:nvPr/>
        </p:nvPicPr>
        <p:blipFill>
          <a:blip r:embed="rId3">
            <a:extLst/>
          </a:blip>
          <a:stretch>
            <a:fillRect/>
          </a:stretch>
        </p:blipFill>
        <p:spPr>
          <a:xfrm>
            <a:off x="1371153" y="1361872"/>
            <a:ext cx="2474219" cy="4498584"/>
          </a:xfrm>
          <a:prstGeom prst="rect">
            <a:avLst/>
          </a:prstGeom>
          <a:ln w="12700">
            <a:miter lim="400000"/>
          </a:ln>
        </p:spPr>
      </p:pic>
      <p:sp>
        <p:nvSpPr>
          <p:cNvPr id="1023" name="直接连接符 6"/>
          <p:cNvSpPr/>
          <p:nvPr/>
        </p:nvSpPr>
        <p:spPr>
          <a:xfrm flipH="1" flipV="1">
            <a:off x="3850736" y="1351579"/>
            <a:ext cx="1313404" cy="612235"/>
          </a:xfrm>
          <a:prstGeom prst="line">
            <a:avLst/>
          </a:prstGeom>
          <a:ln w="19050">
            <a:solidFill>
              <a:schemeClr val="accent1"/>
            </a:solidFill>
            <a:miter/>
          </a:ln>
        </p:spPr>
        <p:txBody>
          <a:bodyPr lIns="45718" tIns="45718" rIns="45718" bIns="45718"/>
          <a:lstStyle/>
          <a:p>
            <a:endParaRPr/>
          </a:p>
        </p:txBody>
      </p:sp>
      <p:sp>
        <p:nvSpPr>
          <p:cNvPr id="1024" name="直接连接符 8"/>
          <p:cNvSpPr/>
          <p:nvPr/>
        </p:nvSpPr>
        <p:spPr>
          <a:xfrm flipH="1">
            <a:off x="3874995" y="4487861"/>
            <a:ext cx="1289143" cy="1382886"/>
          </a:xfrm>
          <a:prstGeom prst="line">
            <a:avLst/>
          </a:prstGeom>
          <a:ln w="19050">
            <a:solidFill>
              <a:schemeClr val="accent1"/>
            </a:solidFill>
            <a:miter/>
          </a:ln>
        </p:spPr>
        <p:txBody>
          <a:bodyPr lIns="45718" tIns="45718" rIns="45718" bIns="45718"/>
          <a:lstStyle/>
          <a:p>
            <a:endParaRPr/>
          </a:p>
        </p:txBody>
      </p:sp>
      <p:pic>
        <p:nvPicPr>
          <p:cNvPr id="1025"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1026" name="矩形 1"/>
          <p:cNvSpPr txBox="1"/>
          <p:nvPr/>
        </p:nvSpPr>
        <p:spPr>
          <a:xfrm>
            <a:off x="9730799" y="215998"/>
            <a:ext cx="2021899" cy="4089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pic>
        <p:nvPicPr>
          <p:cNvPr id="1027" name="图片 13" descr="图片 13"/>
          <p:cNvPicPr>
            <a:picLocks noChangeAspect="1"/>
          </p:cNvPicPr>
          <p:nvPr/>
        </p:nvPicPr>
        <p:blipFill>
          <a:blip r:embed="rId5">
            <a:extLst/>
          </a:blip>
          <a:stretch>
            <a:fillRect/>
          </a:stretch>
        </p:blipFill>
        <p:spPr>
          <a:xfrm>
            <a:off x="1627664" y="4557822"/>
            <a:ext cx="252031" cy="252031"/>
          </a:xfrm>
          <a:prstGeom prst="rect">
            <a:avLst/>
          </a:prstGeom>
          <a:ln w="12700">
            <a:miter lim="400000"/>
          </a:ln>
        </p:spPr>
      </p:pic>
      <p:grpSp>
        <p:nvGrpSpPr>
          <p:cNvPr id="1030" name="圆角矩形 5"/>
          <p:cNvGrpSpPr/>
          <p:nvPr/>
        </p:nvGrpSpPr>
        <p:grpSpPr>
          <a:xfrm>
            <a:off x="2855640" y="496887"/>
            <a:ext cx="1536704" cy="495303"/>
            <a:chOff x="0" y="0"/>
            <a:chExt cx="1536703" cy="495302"/>
          </a:xfrm>
        </p:grpSpPr>
        <p:sp>
          <p:nvSpPr>
            <p:cNvPr id="1028"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029" name="未建题"/>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未建题</a:t>
              </a:r>
            </a:p>
          </p:txBody>
        </p:sp>
      </p:grpSp>
      <p:sp>
        <p:nvSpPr>
          <p:cNvPr id="1031"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032"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033"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036"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037"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038" name="TextBox 13"/>
          <p:cNvSpPr txBox="1"/>
          <p:nvPr/>
        </p:nvSpPr>
        <p:spPr>
          <a:xfrm>
            <a:off x="5240339" y="5565773"/>
            <a:ext cx="1467732"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点击“</a:t>
            </a:r>
            <a:r>
              <a:rPr>
                <a:solidFill>
                  <a:srgbClr val="00B0F0"/>
                </a:solidFill>
              </a:rPr>
              <a:t>新建答题”</a:t>
            </a:r>
            <a:r>
              <a:t>，或点击“</a:t>
            </a:r>
            <a:r>
              <a:rPr>
                <a:solidFill>
                  <a:srgbClr val="00B0F0"/>
                </a:solidFill>
              </a:rPr>
              <a:t>添加</a:t>
            </a:r>
            <a:r>
              <a:t>”按钮。</a:t>
            </a:r>
          </a:p>
        </p:txBody>
      </p:sp>
      <p:sp>
        <p:nvSpPr>
          <p:cNvPr id="1039"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新建答题</a:t>
            </a:r>
          </a:p>
        </p:txBody>
      </p:sp>
      <p:pic>
        <p:nvPicPr>
          <p:cNvPr id="1040" name="图片 2" descr="图片 2"/>
          <p:cNvPicPr>
            <a:picLocks noChangeAspect="1"/>
          </p:cNvPicPr>
          <p:nvPr/>
        </p:nvPicPr>
        <p:blipFill>
          <a:blip r:embed="rId2">
            <a:extLst/>
          </a:blip>
          <a:stretch>
            <a:fillRect/>
          </a:stretch>
        </p:blipFill>
        <p:spPr>
          <a:xfrm>
            <a:off x="5191573" y="1352758"/>
            <a:ext cx="6382900" cy="3457405"/>
          </a:xfrm>
          <a:prstGeom prst="rect">
            <a:avLst/>
          </a:prstGeom>
          <a:ln w="12700">
            <a:miter lim="400000"/>
          </a:ln>
        </p:spPr>
      </p:pic>
      <p:pic>
        <p:nvPicPr>
          <p:cNvPr id="1041" name="图片 3" descr="图片 3"/>
          <p:cNvPicPr>
            <a:picLocks noChangeAspect="1"/>
          </p:cNvPicPr>
          <p:nvPr/>
        </p:nvPicPr>
        <p:blipFill>
          <a:blip r:embed="rId3">
            <a:extLst/>
          </a:blip>
          <a:stretch>
            <a:fillRect/>
          </a:stretch>
        </p:blipFill>
        <p:spPr>
          <a:xfrm>
            <a:off x="1275801" y="1438767"/>
            <a:ext cx="2477650" cy="4505929"/>
          </a:xfrm>
          <a:prstGeom prst="rect">
            <a:avLst/>
          </a:prstGeom>
          <a:ln w="12700">
            <a:miter lim="400000"/>
          </a:ln>
        </p:spPr>
      </p:pic>
      <p:sp>
        <p:nvSpPr>
          <p:cNvPr id="1042" name="直接连接符 6"/>
          <p:cNvSpPr/>
          <p:nvPr/>
        </p:nvSpPr>
        <p:spPr>
          <a:xfrm flipH="1" flipV="1">
            <a:off x="3754437" y="1438766"/>
            <a:ext cx="1409703" cy="525049"/>
          </a:xfrm>
          <a:prstGeom prst="line">
            <a:avLst/>
          </a:prstGeom>
          <a:ln w="19050">
            <a:solidFill>
              <a:schemeClr val="accent4"/>
            </a:solidFill>
            <a:miter/>
          </a:ln>
        </p:spPr>
        <p:txBody>
          <a:bodyPr lIns="45718" tIns="45718" rIns="45718" bIns="45718"/>
          <a:lstStyle/>
          <a:p>
            <a:endParaRPr/>
          </a:p>
        </p:txBody>
      </p:sp>
      <p:sp>
        <p:nvSpPr>
          <p:cNvPr id="1043" name="直接连接符 8"/>
          <p:cNvSpPr/>
          <p:nvPr/>
        </p:nvSpPr>
        <p:spPr>
          <a:xfrm flipH="1">
            <a:off x="3754437" y="4487862"/>
            <a:ext cx="1409703" cy="1456833"/>
          </a:xfrm>
          <a:prstGeom prst="line">
            <a:avLst/>
          </a:prstGeom>
          <a:ln w="19050">
            <a:solidFill>
              <a:schemeClr val="accent4"/>
            </a:solidFill>
            <a:miter/>
          </a:ln>
        </p:spPr>
        <p:txBody>
          <a:bodyPr lIns="45718" tIns="45718" rIns="45718" bIns="45718"/>
          <a:lstStyle/>
          <a:p>
            <a:endParaRPr/>
          </a:p>
        </p:txBody>
      </p:sp>
      <p:pic>
        <p:nvPicPr>
          <p:cNvPr id="1044"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1045" name="矩形 16"/>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pic>
        <p:nvPicPr>
          <p:cNvPr id="1046" name="图片 17" descr="图片 17"/>
          <p:cNvPicPr>
            <a:picLocks noChangeAspect="1"/>
          </p:cNvPicPr>
          <p:nvPr/>
        </p:nvPicPr>
        <p:blipFill>
          <a:blip r:embed="rId5">
            <a:extLst/>
          </a:blip>
          <a:stretch>
            <a:fillRect/>
          </a:stretch>
        </p:blipFill>
        <p:spPr>
          <a:xfrm>
            <a:off x="1748824" y="3284982"/>
            <a:ext cx="252031" cy="252031"/>
          </a:xfrm>
          <a:prstGeom prst="rect">
            <a:avLst/>
          </a:prstGeom>
          <a:ln w="12700">
            <a:miter lim="400000"/>
          </a:ln>
        </p:spPr>
      </p:pic>
      <p:sp>
        <p:nvSpPr>
          <p:cNvPr id="1047" name="直接箭头连接符 2"/>
          <p:cNvSpPr/>
          <p:nvPr/>
        </p:nvSpPr>
        <p:spPr>
          <a:xfrm>
            <a:off x="3611724" y="1160748"/>
            <a:ext cx="3" cy="278024"/>
          </a:xfrm>
          <a:prstGeom prst="line">
            <a:avLst/>
          </a:prstGeom>
          <a:ln w="34925">
            <a:solidFill>
              <a:schemeClr val="accent4"/>
            </a:solidFill>
            <a:miter/>
            <a:tailEnd type="triangle"/>
          </a:ln>
        </p:spPr>
        <p:txBody>
          <a:bodyPr lIns="45718" tIns="45718" rIns="45718" bIns="45718"/>
          <a:lstStyle/>
          <a:p>
            <a:endParaRPr/>
          </a:p>
        </p:txBody>
      </p:sp>
      <p:grpSp>
        <p:nvGrpSpPr>
          <p:cNvPr id="1050" name="圆角矩形 5"/>
          <p:cNvGrpSpPr/>
          <p:nvPr/>
        </p:nvGrpSpPr>
        <p:grpSpPr>
          <a:xfrm>
            <a:off x="2855640" y="496887"/>
            <a:ext cx="1536704" cy="495303"/>
            <a:chOff x="0" y="0"/>
            <a:chExt cx="1536703" cy="495302"/>
          </a:xfrm>
        </p:grpSpPr>
        <p:sp>
          <p:nvSpPr>
            <p:cNvPr id="1048" name="圆角矩形"/>
            <p:cNvSpPr/>
            <p:nvPr/>
          </p:nvSpPr>
          <p:spPr>
            <a:xfrm>
              <a:off x="0" y="0"/>
              <a:ext cx="1536704" cy="495303"/>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049" name="正在建题"/>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正在建题</a:t>
              </a:r>
            </a:p>
          </p:txBody>
        </p:sp>
      </p:grpSp>
      <p:sp>
        <p:nvSpPr>
          <p:cNvPr id="1051"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052"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053"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6" name="组合 1"/>
          <p:cNvGrpSpPr/>
          <p:nvPr/>
        </p:nvGrpSpPr>
        <p:grpSpPr>
          <a:xfrm>
            <a:off x="3395698" y="1880824"/>
            <a:ext cx="5400607" cy="4176474"/>
            <a:chOff x="0" y="0"/>
            <a:chExt cx="5400606" cy="4176472"/>
          </a:xfrm>
        </p:grpSpPr>
        <p:pic>
          <p:nvPicPr>
            <p:cNvPr id="394" name="图片 6" descr="图片 6"/>
            <p:cNvPicPr>
              <a:picLocks noChangeAspect="1"/>
            </p:cNvPicPr>
            <p:nvPr/>
          </p:nvPicPr>
          <p:blipFill>
            <a:blip r:embed="rId2">
              <a:extLst/>
            </a:blip>
            <a:stretch>
              <a:fillRect/>
            </a:stretch>
          </p:blipFill>
          <p:spPr>
            <a:xfrm>
              <a:off x="0" y="0"/>
              <a:ext cx="5400607" cy="4176473"/>
            </a:xfrm>
            <a:prstGeom prst="rect">
              <a:avLst/>
            </a:prstGeom>
            <a:ln w="12700" cap="flat">
              <a:noFill/>
              <a:miter lim="400000"/>
            </a:ln>
            <a:effectLst/>
          </p:spPr>
        </p:pic>
        <p:pic>
          <p:nvPicPr>
            <p:cNvPr id="395" name="图片 1" descr="图片 1"/>
            <p:cNvPicPr>
              <a:picLocks noChangeAspect="1"/>
            </p:cNvPicPr>
            <p:nvPr/>
          </p:nvPicPr>
          <p:blipFill>
            <a:blip r:embed="rId3">
              <a:extLst/>
            </a:blip>
            <a:stretch>
              <a:fillRect/>
            </a:stretch>
          </p:blipFill>
          <p:spPr>
            <a:xfrm>
              <a:off x="246950" y="386788"/>
              <a:ext cx="4937631" cy="2674550"/>
            </a:xfrm>
            <a:prstGeom prst="rect">
              <a:avLst/>
            </a:prstGeom>
            <a:ln w="12700" cap="flat">
              <a:noFill/>
              <a:miter lim="400000"/>
            </a:ln>
            <a:effectLst/>
          </p:spPr>
        </p:pic>
      </p:grpSp>
      <p:sp>
        <p:nvSpPr>
          <p:cNvPr id="397" name="直接连接符 4"/>
          <p:cNvSpPr/>
          <p:nvPr/>
        </p:nvSpPr>
        <p:spPr>
          <a:xfrm>
            <a:off x="355598" y="914400"/>
            <a:ext cx="11328404" cy="0"/>
          </a:xfrm>
          <a:prstGeom prst="line">
            <a:avLst/>
          </a:prstGeom>
          <a:ln w="28575">
            <a:solidFill>
              <a:srgbClr val="A6A6A6"/>
            </a:solidFill>
          </a:ln>
        </p:spPr>
        <p:txBody>
          <a:bodyPr lIns="45718" tIns="45718" rIns="45718" bIns="45718"/>
          <a:lstStyle/>
          <a:p>
            <a:endParaRPr/>
          </a:p>
        </p:txBody>
      </p:sp>
      <p:grpSp>
        <p:nvGrpSpPr>
          <p:cNvPr id="400" name="圆角矩形 5"/>
          <p:cNvGrpSpPr/>
          <p:nvPr/>
        </p:nvGrpSpPr>
        <p:grpSpPr>
          <a:xfrm>
            <a:off x="10147300" y="317500"/>
            <a:ext cx="1536700" cy="495300"/>
            <a:chOff x="0" y="0"/>
            <a:chExt cx="1536700" cy="495300"/>
          </a:xfrm>
        </p:grpSpPr>
        <p:sp>
          <p:nvSpPr>
            <p:cNvPr id="398" name="圆角矩形"/>
            <p:cNvSpPr/>
            <p:nvPr/>
          </p:nvSpPr>
          <p:spPr>
            <a:xfrm>
              <a:off x="0" y="0"/>
              <a:ext cx="1536700" cy="495300"/>
            </a:xfrm>
            <a:prstGeom prst="roundRect">
              <a:avLst>
                <a:gd name="adj" fmla="val 16667"/>
              </a:avLst>
            </a:prstGeom>
            <a:solidFill>
              <a:srgbClr val="EDB238"/>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399" name="VR模式"/>
            <p:cNvSpPr txBox="1"/>
            <p:nvPr/>
          </p:nvSpPr>
          <p:spPr>
            <a:xfrm>
              <a:off x="24176" y="43178"/>
              <a:ext cx="1488347" cy="408937"/>
            </a:xfrm>
            <a:prstGeom prst="rect">
              <a:avLst/>
            </a:prstGeom>
            <a:solidFill>
              <a:srgbClr val="EDB238"/>
            </a:solid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 VR模式</a:t>
              </a:r>
            </a:p>
          </p:txBody>
        </p:sp>
      </p:grpSp>
      <p:sp>
        <p:nvSpPr>
          <p:cNvPr id="401" name="文本框 12"/>
          <p:cNvSpPr txBox="1"/>
          <p:nvPr/>
        </p:nvSpPr>
        <p:spPr>
          <a:xfrm>
            <a:off x="844550" y="420687"/>
            <a:ext cx="2155825"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595959"/>
                </a:solidFill>
                <a:latin typeface="微软雅黑"/>
                <a:ea typeface="微软雅黑"/>
                <a:cs typeface="微软雅黑"/>
                <a:sym typeface="微软雅黑"/>
              </a:defRPr>
            </a:lvl1pPr>
          </a:lstStyle>
          <a:p>
            <a:r>
              <a:t>教师端总体介绍</a:t>
            </a:r>
          </a:p>
        </p:txBody>
      </p:sp>
      <p:sp>
        <p:nvSpPr>
          <p:cNvPr id="402" name="Freeform 134"/>
          <p:cNvSpPr/>
          <p:nvPr/>
        </p:nvSpPr>
        <p:spPr>
          <a:xfrm>
            <a:off x="479423" y="385760"/>
            <a:ext cx="223842" cy="404815"/>
          </a:xfrm>
          <a:custGeom>
            <a:avLst/>
            <a:gdLst/>
            <a:ahLst/>
            <a:cxnLst>
              <a:cxn ang="0">
                <a:pos x="wd2" y="hd2"/>
              </a:cxn>
              <a:cxn ang="5400000">
                <a:pos x="wd2" y="hd2"/>
              </a:cxn>
              <a:cxn ang="10800000">
                <a:pos x="wd2" y="hd2"/>
              </a:cxn>
              <a:cxn ang="16200000">
                <a:pos x="wd2" y="hd2"/>
              </a:cxn>
            </a:cxnLst>
            <a:rect l="0" t="0" r="r" b="b"/>
            <a:pathLst>
              <a:path w="21600" h="21600" extrusionOk="0">
                <a:moveTo>
                  <a:pt x="11070" y="0"/>
                </a:moveTo>
                <a:cubicBezTo>
                  <a:pt x="10935" y="0"/>
                  <a:pt x="10935" y="0"/>
                  <a:pt x="10800" y="0"/>
                </a:cubicBezTo>
                <a:cubicBezTo>
                  <a:pt x="10800" y="0"/>
                  <a:pt x="10665" y="0"/>
                  <a:pt x="10665" y="0"/>
                </a:cubicBezTo>
                <a:cubicBezTo>
                  <a:pt x="4725" y="0"/>
                  <a:pt x="0" y="2700"/>
                  <a:pt x="0" y="5925"/>
                </a:cubicBezTo>
                <a:cubicBezTo>
                  <a:pt x="0" y="9150"/>
                  <a:pt x="10800" y="21600"/>
                  <a:pt x="10800" y="21600"/>
                </a:cubicBezTo>
                <a:cubicBezTo>
                  <a:pt x="10800" y="21600"/>
                  <a:pt x="21600" y="9075"/>
                  <a:pt x="21600" y="5925"/>
                </a:cubicBezTo>
                <a:cubicBezTo>
                  <a:pt x="21600" y="2700"/>
                  <a:pt x="16875" y="0"/>
                  <a:pt x="11070" y="0"/>
                </a:cubicBezTo>
                <a:close/>
                <a:moveTo>
                  <a:pt x="10800" y="8100"/>
                </a:moveTo>
                <a:cubicBezTo>
                  <a:pt x="8100" y="8100"/>
                  <a:pt x="5940" y="6900"/>
                  <a:pt x="5940" y="5400"/>
                </a:cubicBezTo>
                <a:cubicBezTo>
                  <a:pt x="5940" y="3900"/>
                  <a:pt x="8100" y="2700"/>
                  <a:pt x="10800" y="2700"/>
                </a:cubicBezTo>
                <a:cubicBezTo>
                  <a:pt x="13500" y="2700"/>
                  <a:pt x="15660" y="3900"/>
                  <a:pt x="15660" y="5400"/>
                </a:cubicBezTo>
                <a:cubicBezTo>
                  <a:pt x="15660" y="6900"/>
                  <a:pt x="13500" y="8100"/>
                  <a:pt x="10800" y="8100"/>
                </a:cubicBezTo>
                <a:close/>
              </a:path>
            </a:pathLst>
          </a:custGeom>
          <a:solidFill>
            <a:schemeClr val="accent4"/>
          </a:solidFill>
          <a:ln w="12700">
            <a:miter lim="400000"/>
          </a:ln>
        </p:spPr>
        <p:txBody>
          <a:bodyPr lIns="45718" tIns="45718" rIns="45718" bIns="45718"/>
          <a:lstStyle/>
          <a:p>
            <a:pPr>
              <a:defRPr>
                <a:latin typeface="Calibri"/>
                <a:ea typeface="Calibri"/>
                <a:cs typeface="Calibri"/>
                <a:sym typeface="Calibri"/>
              </a:defRPr>
            </a:pPr>
            <a:endParaRPr/>
          </a:p>
        </p:txBody>
      </p:sp>
      <p:grpSp>
        <p:nvGrpSpPr>
          <p:cNvPr id="406" name="组合 8"/>
          <p:cNvGrpSpPr/>
          <p:nvPr/>
        </p:nvGrpSpPr>
        <p:grpSpPr>
          <a:xfrm>
            <a:off x="4758" y="2309812"/>
            <a:ext cx="2738444" cy="720730"/>
            <a:chOff x="-1" y="-1"/>
            <a:chExt cx="2738442" cy="720729"/>
          </a:xfrm>
        </p:grpSpPr>
        <p:sp>
          <p:nvSpPr>
            <p:cNvPr id="403" name="矩形 10"/>
            <p:cNvSpPr/>
            <p:nvPr/>
          </p:nvSpPr>
          <p:spPr>
            <a:xfrm>
              <a:off x="-2" y="-2"/>
              <a:ext cx="834858" cy="720730"/>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04" name="矩形 11"/>
            <p:cNvSpPr/>
            <p:nvPr/>
          </p:nvSpPr>
          <p:spPr>
            <a:xfrm>
              <a:off x="834855" y="-2"/>
              <a:ext cx="1800082" cy="720730"/>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05" name="文本框 13"/>
            <p:cNvSpPr txBox="1"/>
            <p:nvPr/>
          </p:nvSpPr>
          <p:spPr>
            <a:xfrm>
              <a:off x="866357" y="144725"/>
              <a:ext cx="1872085"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工具栏</a:t>
              </a:r>
            </a:p>
            <a:p>
              <a:pPr>
                <a:defRPr sz="1100">
                  <a:solidFill>
                    <a:srgbClr val="FFFFFF"/>
                  </a:solidFill>
                  <a:latin typeface="微软雅黑"/>
                  <a:ea typeface="微软雅黑"/>
                  <a:cs typeface="微软雅黑"/>
                  <a:sym typeface="微软雅黑"/>
                </a:defRPr>
              </a:pPr>
              <a:r>
                <a:t>核心功能</a:t>
              </a:r>
            </a:p>
          </p:txBody>
        </p:sp>
      </p:grpSp>
      <p:grpSp>
        <p:nvGrpSpPr>
          <p:cNvPr id="410" name="组合 16"/>
          <p:cNvGrpSpPr/>
          <p:nvPr/>
        </p:nvGrpSpPr>
        <p:grpSpPr>
          <a:xfrm>
            <a:off x="-5" y="3236912"/>
            <a:ext cx="2763845" cy="720730"/>
            <a:chOff x="-1" y="-1"/>
            <a:chExt cx="2763843" cy="720729"/>
          </a:xfrm>
        </p:grpSpPr>
        <p:sp>
          <p:nvSpPr>
            <p:cNvPr id="407" name="矩形 18"/>
            <p:cNvSpPr/>
            <p:nvPr/>
          </p:nvSpPr>
          <p:spPr>
            <a:xfrm>
              <a:off x="-2" y="-2"/>
              <a:ext cx="859831" cy="720730"/>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08" name="矩形 19"/>
            <p:cNvSpPr/>
            <p:nvPr/>
          </p:nvSpPr>
          <p:spPr>
            <a:xfrm>
              <a:off x="859828" y="-2"/>
              <a:ext cx="1800487" cy="720730"/>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09" name="文本框 20"/>
            <p:cNvSpPr txBox="1"/>
            <p:nvPr/>
          </p:nvSpPr>
          <p:spPr>
            <a:xfrm>
              <a:off x="891337" y="144725"/>
              <a:ext cx="1872506"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课件栏</a:t>
              </a:r>
            </a:p>
            <a:p>
              <a:pPr>
                <a:defRPr sz="1100">
                  <a:solidFill>
                    <a:srgbClr val="FFFFFF"/>
                  </a:solidFill>
                  <a:latin typeface="微软雅黑"/>
                  <a:ea typeface="微软雅黑"/>
                  <a:cs typeface="微软雅黑"/>
                  <a:sym typeface="微软雅黑"/>
                </a:defRPr>
              </a:pPr>
              <a:r>
                <a:t>科目、课件场景、题目等</a:t>
              </a:r>
            </a:p>
          </p:txBody>
        </p:sp>
      </p:grpSp>
      <p:grpSp>
        <p:nvGrpSpPr>
          <p:cNvPr id="414" name="组合 22"/>
          <p:cNvGrpSpPr/>
          <p:nvPr/>
        </p:nvGrpSpPr>
        <p:grpSpPr>
          <a:xfrm>
            <a:off x="-5" y="4156074"/>
            <a:ext cx="2738445" cy="733429"/>
            <a:chOff x="-1" y="0"/>
            <a:chExt cx="2738443" cy="733427"/>
          </a:xfrm>
        </p:grpSpPr>
        <p:sp>
          <p:nvSpPr>
            <p:cNvPr id="411" name="矩形 24"/>
            <p:cNvSpPr/>
            <p:nvPr/>
          </p:nvSpPr>
          <p:spPr>
            <a:xfrm>
              <a:off x="-2" y="-1"/>
              <a:ext cx="834859" cy="733428"/>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12" name="矩形 25"/>
            <p:cNvSpPr/>
            <p:nvPr/>
          </p:nvSpPr>
          <p:spPr>
            <a:xfrm>
              <a:off x="834856" y="13424"/>
              <a:ext cx="1800082" cy="720004"/>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13" name="文本框 26"/>
            <p:cNvSpPr txBox="1"/>
            <p:nvPr/>
          </p:nvSpPr>
          <p:spPr>
            <a:xfrm>
              <a:off x="866358" y="158005"/>
              <a:ext cx="1872085"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底栏</a:t>
              </a:r>
            </a:p>
            <a:p>
              <a:pPr>
                <a:defRPr sz="1100">
                  <a:solidFill>
                    <a:srgbClr val="FFFFFF"/>
                  </a:solidFill>
                  <a:latin typeface="微软雅黑"/>
                  <a:ea typeface="微软雅黑"/>
                  <a:cs typeface="微软雅黑"/>
                  <a:sym typeface="微软雅黑"/>
                </a:defRPr>
              </a:pPr>
              <a:r>
                <a:t>显示当前运行模式</a:t>
              </a:r>
            </a:p>
          </p:txBody>
        </p:sp>
      </p:grpSp>
      <p:grpSp>
        <p:nvGrpSpPr>
          <p:cNvPr id="418" name="组合 28"/>
          <p:cNvGrpSpPr/>
          <p:nvPr/>
        </p:nvGrpSpPr>
        <p:grpSpPr>
          <a:xfrm>
            <a:off x="9517062" y="2317748"/>
            <a:ext cx="2674940" cy="720731"/>
            <a:chOff x="-1" y="0"/>
            <a:chExt cx="2674939" cy="720729"/>
          </a:xfrm>
        </p:grpSpPr>
        <p:sp>
          <p:nvSpPr>
            <p:cNvPr id="415" name="矩形 30"/>
            <p:cNvSpPr/>
            <p:nvPr/>
          </p:nvSpPr>
          <p:spPr>
            <a:xfrm>
              <a:off x="1809643" y="-1"/>
              <a:ext cx="865296" cy="7207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16" name="矩形 31"/>
            <p:cNvSpPr/>
            <p:nvPr/>
          </p:nvSpPr>
          <p:spPr>
            <a:xfrm>
              <a:off x="-2" y="-1"/>
              <a:ext cx="1811402" cy="720731"/>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17" name="文本框 32"/>
            <p:cNvSpPr txBox="1"/>
            <p:nvPr/>
          </p:nvSpPr>
          <p:spPr>
            <a:xfrm>
              <a:off x="31699" y="144725"/>
              <a:ext cx="1883858"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学生座位区</a:t>
              </a:r>
            </a:p>
            <a:p>
              <a:pPr>
                <a:defRPr sz="1100">
                  <a:solidFill>
                    <a:srgbClr val="FFFFFF"/>
                  </a:solidFill>
                  <a:latin typeface="微软雅黑"/>
                  <a:ea typeface="微软雅黑"/>
                  <a:cs typeface="微软雅黑"/>
                  <a:sym typeface="微软雅黑"/>
                </a:defRPr>
              </a:pPr>
              <a:r>
                <a:t>对应当前上课学生状态。</a:t>
              </a:r>
            </a:p>
          </p:txBody>
        </p:sp>
      </p:grpSp>
      <p:grpSp>
        <p:nvGrpSpPr>
          <p:cNvPr id="422" name="组合 34"/>
          <p:cNvGrpSpPr/>
          <p:nvPr/>
        </p:nvGrpSpPr>
        <p:grpSpPr>
          <a:xfrm>
            <a:off x="9515471" y="3236912"/>
            <a:ext cx="2676531" cy="720730"/>
            <a:chOff x="-1" y="-1"/>
            <a:chExt cx="2676529" cy="720729"/>
          </a:xfrm>
        </p:grpSpPr>
        <p:sp>
          <p:nvSpPr>
            <p:cNvPr id="419" name="矩形 36"/>
            <p:cNvSpPr/>
            <p:nvPr/>
          </p:nvSpPr>
          <p:spPr>
            <a:xfrm>
              <a:off x="1812476" y="-2"/>
              <a:ext cx="864053" cy="720730"/>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20" name="矩形 37"/>
            <p:cNvSpPr/>
            <p:nvPr/>
          </p:nvSpPr>
          <p:spPr>
            <a:xfrm>
              <a:off x="-2" y="-2"/>
              <a:ext cx="1812479" cy="720730"/>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21" name="文本框 38"/>
            <p:cNvSpPr txBox="1"/>
            <p:nvPr/>
          </p:nvSpPr>
          <p:spPr>
            <a:xfrm>
              <a:off x="31717" y="144725"/>
              <a:ext cx="1884978"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语音功能栏</a:t>
              </a:r>
            </a:p>
            <a:p>
              <a:pPr>
                <a:defRPr sz="1100">
                  <a:solidFill>
                    <a:srgbClr val="FFFFFF"/>
                  </a:solidFill>
                  <a:latin typeface="微软雅黑"/>
                  <a:ea typeface="微软雅黑"/>
                  <a:cs typeface="微软雅黑"/>
                  <a:sym typeface="微软雅黑"/>
                </a:defRPr>
              </a:pPr>
              <a:r>
                <a:t>可选对全体或单人语音教学</a:t>
              </a:r>
            </a:p>
          </p:txBody>
        </p:sp>
      </p:grpSp>
      <p:grpSp>
        <p:nvGrpSpPr>
          <p:cNvPr id="426" name="组合 40"/>
          <p:cNvGrpSpPr/>
          <p:nvPr/>
        </p:nvGrpSpPr>
        <p:grpSpPr>
          <a:xfrm>
            <a:off x="9515473" y="4156072"/>
            <a:ext cx="2676529" cy="720731"/>
            <a:chOff x="-1" y="0"/>
            <a:chExt cx="2676528" cy="720729"/>
          </a:xfrm>
        </p:grpSpPr>
        <p:sp>
          <p:nvSpPr>
            <p:cNvPr id="423" name="矩形 42"/>
            <p:cNvSpPr/>
            <p:nvPr/>
          </p:nvSpPr>
          <p:spPr>
            <a:xfrm>
              <a:off x="1800314" y="-1"/>
              <a:ext cx="876214" cy="7207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24" name="矩形 43"/>
            <p:cNvSpPr/>
            <p:nvPr/>
          </p:nvSpPr>
          <p:spPr>
            <a:xfrm>
              <a:off x="-2" y="-1"/>
              <a:ext cx="1800318" cy="720731"/>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25" name="文本框 44"/>
            <p:cNvSpPr txBox="1"/>
            <p:nvPr/>
          </p:nvSpPr>
          <p:spPr>
            <a:xfrm>
              <a:off x="31505" y="144725"/>
              <a:ext cx="1872329"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人数提示栏</a:t>
              </a:r>
            </a:p>
            <a:p>
              <a:pPr>
                <a:defRPr sz="1100">
                  <a:solidFill>
                    <a:srgbClr val="FFFFFF"/>
                  </a:solidFill>
                  <a:latin typeface="微软雅黑"/>
                  <a:ea typeface="微软雅黑"/>
                  <a:cs typeface="微软雅黑"/>
                  <a:sym typeface="微软雅黑"/>
                </a:defRPr>
              </a:pPr>
              <a:r>
                <a:t>显示当前上课人数。</a:t>
              </a:r>
            </a:p>
          </p:txBody>
        </p:sp>
      </p:grpSp>
      <p:sp>
        <p:nvSpPr>
          <p:cNvPr id="427" name="肘形连接符 3"/>
          <p:cNvSpPr/>
          <p:nvPr/>
        </p:nvSpPr>
        <p:spPr>
          <a:xfrm rot="10800000" flipV="1">
            <a:off x="2743199" y="2528896"/>
            <a:ext cx="899454" cy="1410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5"/>
            </a:solidFill>
          </a:ln>
          <a:effectLst>
            <a:outerShdw blurRad="38100" dist="20000" dir="5400000" rotWithShape="0">
              <a:srgbClr val="000000">
                <a:alpha val="38000"/>
              </a:srgbClr>
            </a:outerShdw>
          </a:effectLst>
        </p:spPr>
        <p:txBody>
          <a:bodyPr lIns="45718" tIns="45718" rIns="45718" bIns="45718" anchor="ctr"/>
          <a:lstStyle/>
          <a:p>
            <a:pPr>
              <a:defRPr>
                <a:latin typeface="+mn-lt"/>
                <a:ea typeface="+mn-ea"/>
                <a:cs typeface="+mn-cs"/>
                <a:sym typeface="等线"/>
              </a:defRPr>
            </a:pPr>
            <a:endParaRPr/>
          </a:p>
        </p:txBody>
      </p:sp>
      <p:sp>
        <p:nvSpPr>
          <p:cNvPr id="428" name="直接连接符 6"/>
          <p:cNvSpPr/>
          <p:nvPr/>
        </p:nvSpPr>
        <p:spPr>
          <a:xfrm flipH="1" flipV="1">
            <a:off x="2763835" y="3706262"/>
            <a:ext cx="706479" cy="55721"/>
          </a:xfrm>
          <a:prstGeom prst="line">
            <a:avLst/>
          </a:prstGeom>
          <a:ln w="25400">
            <a:solidFill>
              <a:schemeClr val="accent5"/>
            </a:solidFill>
          </a:ln>
          <a:effectLst>
            <a:outerShdw blurRad="38100" dist="20000" dir="5400000" rotWithShape="0">
              <a:srgbClr val="000000">
                <a:alpha val="38000"/>
              </a:srgbClr>
            </a:outerShdw>
          </a:effectLst>
        </p:spPr>
        <p:txBody>
          <a:bodyPr lIns="45718" tIns="45718" rIns="45718" bIns="45718"/>
          <a:lstStyle/>
          <a:p>
            <a:endParaRPr/>
          </a:p>
        </p:txBody>
      </p:sp>
      <p:sp>
        <p:nvSpPr>
          <p:cNvPr id="429" name="肘形连接符 8"/>
          <p:cNvSpPr/>
          <p:nvPr/>
        </p:nvSpPr>
        <p:spPr>
          <a:xfrm rot="10800000">
            <a:off x="2738438" y="4529525"/>
            <a:ext cx="981301" cy="3599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5"/>
            </a:solidFill>
          </a:ln>
          <a:effectLst>
            <a:outerShdw blurRad="38100" dist="20000" dir="5400000" rotWithShape="0">
              <a:srgbClr val="000000">
                <a:alpha val="38000"/>
              </a:srgbClr>
            </a:outerShdw>
          </a:effectLst>
        </p:spPr>
        <p:txBody>
          <a:bodyPr lIns="45718" tIns="45718" rIns="45718" bIns="45718" anchor="ctr"/>
          <a:lstStyle/>
          <a:p>
            <a:pPr>
              <a:defRPr>
                <a:latin typeface="+mn-lt"/>
                <a:ea typeface="+mn-ea"/>
                <a:cs typeface="+mn-cs"/>
                <a:sym typeface="等线"/>
              </a:defRPr>
            </a:pPr>
            <a:endParaRPr/>
          </a:p>
        </p:txBody>
      </p:sp>
      <p:sp>
        <p:nvSpPr>
          <p:cNvPr id="430" name="肘形连接符 10"/>
          <p:cNvSpPr/>
          <p:nvPr/>
        </p:nvSpPr>
        <p:spPr>
          <a:xfrm flipV="1">
            <a:off x="8400256" y="2677915"/>
            <a:ext cx="1027911" cy="3605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5"/>
            </a:solidFill>
          </a:ln>
          <a:effectLst>
            <a:outerShdw blurRad="38100" dist="20000" dir="5400000" rotWithShape="0">
              <a:srgbClr val="000000">
                <a:alpha val="38000"/>
              </a:srgbClr>
            </a:outerShdw>
          </a:effectLst>
        </p:spPr>
        <p:txBody>
          <a:bodyPr lIns="45718" tIns="45718" rIns="45718" bIns="45718" anchor="ctr"/>
          <a:lstStyle/>
          <a:p>
            <a:pPr>
              <a:defRPr>
                <a:latin typeface="+mn-lt"/>
                <a:ea typeface="+mn-ea"/>
                <a:cs typeface="+mn-cs"/>
                <a:sym typeface="等线"/>
              </a:defRPr>
            </a:pPr>
            <a:endParaRPr/>
          </a:p>
        </p:txBody>
      </p:sp>
      <p:sp>
        <p:nvSpPr>
          <p:cNvPr id="431" name="肘形连接符 12"/>
          <p:cNvSpPr/>
          <p:nvPr/>
        </p:nvSpPr>
        <p:spPr>
          <a:xfrm rot="5400000" flipH="1" flipV="1">
            <a:off x="8291110" y="3804472"/>
            <a:ext cx="1284618" cy="885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3" y="0"/>
                </a:lnTo>
                <a:lnTo>
                  <a:pt x="21343" y="21600"/>
                </a:lnTo>
                <a:lnTo>
                  <a:pt x="21600" y="21600"/>
                </a:lnTo>
              </a:path>
            </a:pathLst>
          </a:custGeom>
          <a:ln w="25400">
            <a:solidFill>
              <a:schemeClr val="accent5"/>
            </a:solidFill>
          </a:ln>
          <a:effectLst>
            <a:outerShdw blurRad="38100" dist="20000" dir="5400000" rotWithShape="0">
              <a:srgbClr val="000000">
                <a:alpha val="38000"/>
              </a:srgbClr>
            </a:outerShdw>
          </a:effectLst>
        </p:spPr>
        <p:txBody>
          <a:bodyPr lIns="45718" tIns="45718" rIns="45718" bIns="45718" anchor="ctr"/>
          <a:lstStyle/>
          <a:p>
            <a:pPr>
              <a:defRPr>
                <a:latin typeface="+mn-lt"/>
                <a:ea typeface="+mn-ea"/>
                <a:cs typeface="+mn-cs"/>
                <a:sym typeface="等线"/>
              </a:defRPr>
            </a:pPr>
            <a:endParaRPr/>
          </a:p>
        </p:txBody>
      </p:sp>
      <p:grpSp>
        <p:nvGrpSpPr>
          <p:cNvPr id="435" name="组合 26"/>
          <p:cNvGrpSpPr/>
          <p:nvPr/>
        </p:nvGrpSpPr>
        <p:grpSpPr>
          <a:xfrm>
            <a:off x="6492039" y="4918241"/>
            <a:ext cx="3403236" cy="359053"/>
            <a:chOff x="-1" y="-1"/>
            <a:chExt cx="3403234" cy="359051"/>
          </a:xfrm>
        </p:grpSpPr>
        <p:sp>
          <p:nvSpPr>
            <p:cNvPr id="432" name="直接连接符 21"/>
            <p:cNvSpPr/>
            <p:nvPr/>
          </p:nvSpPr>
          <p:spPr>
            <a:xfrm flipH="1">
              <a:off x="-2" y="10744"/>
              <a:ext cx="4" cy="348305"/>
            </a:xfrm>
            <a:prstGeom prst="line">
              <a:avLst/>
            </a:prstGeom>
            <a:noFill/>
            <a:ln w="25400" cap="flat">
              <a:solidFill>
                <a:schemeClr val="accent5"/>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433" name="直接连接符 23"/>
            <p:cNvSpPr/>
            <p:nvPr/>
          </p:nvSpPr>
          <p:spPr>
            <a:xfrm>
              <a:off x="0" y="359048"/>
              <a:ext cx="3403234" cy="2"/>
            </a:xfrm>
            <a:prstGeom prst="line">
              <a:avLst/>
            </a:prstGeom>
            <a:noFill/>
            <a:ln w="25400" cap="flat">
              <a:solidFill>
                <a:schemeClr val="accent5"/>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434" name="直接连接符 25"/>
            <p:cNvSpPr/>
            <p:nvPr/>
          </p:nvSpPr>
          <p:spPr>
            <a:xfrm flipV="1">
              <a:off x="3403230" y="-2"/>
              <a:ext cx="3" cy="359053"/>
            </a:xfrm>
            <a:prstGeom prst="line">
              <a:avLst/>
            </a:prstGeom>
            <a:noFill/>
            <a:ln w="25400" cap="flat">
              <a:solidFill>
                <a:schemeClr val="accent5"/>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grpSp>
      <p:pic>
        <p:nvPicPr>
          <p:cNvPr id="436" name="图片 41" descr="图片 41"/>
          <p:cNvPicPr>
            <a:picLocks noChangeAspect="1"/>
          </p:cNvPicPr>
          <p:nvPr/>
        </p:nvPicPr>
        <p:blipFill>
          <a:blip r:embed="rId4">
            <a:extLst/>
          </a:blip>
          <a:stretch>
            <a:fillRect/>
          </a:stretch>
        </p:blipFill>
        <p:spPr>
          <a:xfrm>
            <a:off x="160693" y="4264152"/>
            <a:ext cx="500387" cy="500803"/>
          </a:xfrm>
          <a:prstGeom prst="rect">
            <a:avLst/>
          </a:prstGeom>
          <a:ln w="12700">
            <a:miter lim="400000"/>
          </a:ln>
        </p:spPr>
      </p:pic>
      <p:pic>
        <p:nvPicPr>
          <p:cNvPr id="437" name="图片 23" descr="图片 23"/>
          <p:cNvPicPr>
            <a:picLocks noChangeAspect="1"/>
          </p:cNvPicPr>
          <p:nvPr/>
        </p:nvPicPr>
        <p:blipFill>
          <a:blip r:embed="rId5">
            <a:extLst/>
          </a:blip>
          <a:stretch>
            <a:fillRect/>
          </a:stretch>
        </p:blipFill>
        <p:spPr>
          <a:xfrm>
            <a:off x="11498791" y="4243389"/>
            <a:ext cx="542353" cy="542329"/>
          </a:xfrm>
          <a:prstGeom prst="rect">
            <a:avLst/>
          </a:prstGeom>
          <a:ln w="12700">
            <a:miter lim="400000"/>
          </a:ln>
        </p:spPr>
      </p:pic>
      <p:pic>
        <p:nvPicPr>
          <p:cNvPr id="438" name="图片 35" descr="图片 35"/>
          <p:cNvPicPr>
            <a:picLocks noChangeAspect="1"/>
          </p:cNvPicPr>
          <p:nvPr/>
        </p:nvPicPr>
        <p:blipFill>
          <a:blip r:embed="rId6">
            <a:extLst/>
          </a:blip>
          <a:stretch>
            <a:fillRect/>
          </a:stretch>
        </p:blipFill>
        <p:spPr>
          <a:xfrm>
            <a:off x="153854" y="3327039"/>
            <a:ext cx="566641" cy="555697"/>
          </a:xfrm>
          <a:prstGeom prst="rect">
            <a:avLst/>
          </a:prstGeom>
          <a:ln w="12700">
            <a:miter lim="400000"/>
          </a:ln>
        </p:spPr>
      </p:pic>
      <p:pic>
        <p:nvPicPr>
          <p:cNvPr id="439" name="图片 29" descr="图片 29"/>
          <p:cNvPicPr>
            <a:picLocks noChangeAspect="1"/>
          </p:cNvPicPr>
          <p:nvPr/>
        </p:nvPicPr>
        <p:blipFill>
          <a:blip r:embed="rId7">
            <a:extLst/>
          </a:blip>
          <a:stretch>
            <a:fillRect/>
          </a:stretch>
        </p:blipFill>
        <p:spPr>
          <a:xfrm>
            <a:off x="165804" y="2415207"/>
            <a:ext cx="528220" cy="525426"/>
          </a:xfrm>
          <a:prstGeom prst="rect">
            <a:avLst/>
          </a:prstGeom>
          <a:ln w="12700">
            <a:miter lim="400000"/>
          </a:ln>
        </p:spPr>
      </p:pic>
      <p:pic>
        <p:nvPicPr>
          <p:cNvPr id="440" name="图片 14" descr="图片 14"/>
          <p:cNvPicPr>
            <a:picLocks noChangeAspect="1"/>
          </p:cNvPicPr>
          <p:nvPr/>
        </p:nvPicPr>
        <p:blipFill>
          <a:blip r:embed="rId8">
            <a:extLst/>
          </a:blip>
          <a:stretch>
            <a:fillRect/>
          </a:stretch>
        </p:blipFill>
        <p:spPr>
          <a:xfrm>
            <a:off x="11498791" y="3302634"/>
            <a:ext cx="609485" cy="610073"/>
          </a:xfrm>
          <a:prstGeom prst="rect">
            <a:avLst/>
          </a:prstGeom>
          <a:ln w="12700">
            <a:miter lim="400000"/>
          </a:ln>
        </p:spPr>
      </p:pic>
      <p:pic>
        <p:nvPicPr>
          <p:cNvPr id="441" name="图片 17" descr="图片 17"/>
          <p:cNvPicPr>
            <a:picLocks noChangeAspect="1"/>
          </p:cNvPicPr>
          <p:nvPr/>
        </p:nvPicPr>
        <p:blipFill>
          <a:blip r:embed="rId9">
            <a:extLst/>
          </a:blip>
          <a:stretch>
            <a:fillRect/>
          </a:stretch>
        </p:blipFill>
        <p:spPr>
          <a:xfrm>
            <a:off x="11514132" y="2431637"/>
            <a:ext cx="492200" cy="492564"/>
          </a:xfrm>
          <a:prstGeom prst="rect">
            <a:avLst/>
          </a:prstGeom>
          <a:ln w="12700">
            <a:miter lim="400000"/>
          </a:ln>
        </p:spPr>
      </p:pic>
      <p:pic>
        <p:nvPicPr>
          <p:cNvPr id="442" name="图片 17" descr="图片 17"/>
          <p:cNvPicPr>
            <a:picLocks noChangeAspect="1"/>
          </p:cNvPicPr>
          <p:nvPr/>
        </p:nvPicPr>
        <p:blipFill>
          <a:blip r:embed="rId10">
            <a:extLst/>
          </a:blip>
          <a:stretch>
            <a:fillRect/>
          </a:stretch>
        </p:blipFill>
        <p:spPr>
          <a:xfrm>
            <a:off x="9680575" y="6022975"/>
            <a:ext cx="2181225" cy="514350"/>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056"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057"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058" name="TextBox 13"/>
          <p:cNvSpPr txBox="1"/>
          <p:nvPr/>
        </p:nvSpPr>
        <p:spPr>
          <a:xfrm>
            <a:off x="1214159" y="1615191"/>
            <a:ext cx="2253549"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200">
                <a:latin typeface="微软雅黑"/>
                <a:ea typeface="微软雅黑"/>
                <a:cs typeface="微软雅黑"/>
                <a:sym typeface="微软雅黑"/>
              </a:defRPr>
            </a:lvl1pPr>
          </a:lstStyle>
          <a:p>
            <a:r>
              <a:t>在弹出的对话框中，输入题目、选项、答案、测试时长等信息。</a:t>
            </a:r>
          </a:p>
        </p:txBody>
      </p:sp>
      <p:sp>
        <p:nvSpPr>
          <p:cNvPr id="1059" name="TextBox 13"/>
          <p:cNvSpPr txBox="1"/>
          <p:nvPr/>
        </p:nvSpPr>
        <p:spPr>
          <a:xfrm>
            <a:off x="1220277" y="1290097"/>
            <a:ext cx="2522537"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新建答题</a:t>
            </a:r>
          </a:p>
        </p:txBody>
      </p:sp>
      <p:pic>
        <p:nvPicPr>
          <p:cNvPr id="1060" name="图片 2" descr="图片 2"/>
          <p:cNvPicPr>
            <a:picLocks noChangeAspect="1"/>
          </p:cNvPicPr>
          <p:nvPr/>
        </p:nvPicPr>
        <p:blipFill>
          <a:blip r:embed="rId2">
            <a:extLst/>
          </a:blip>
          <a:stretch>
            <a:fillRect/>
          </a:stretch>
        </p:blipFill>
        <p:spPr>
          <a:xfrm>
            <a:off x="5196914" y="1355650"/>
            <a:ext cx="6372220" cy="3451619"/>
          </a:xfrm>
          <a:prstGeom prst="rect">
            <a:avLst/>
          </a:prstGeom>
          <a:ln w="12700">
            <a:miter lim="400000"/>
          </a:ln>
        </p:spPr>
      </p:pic>
      <p:pic>
        <p:nvPicPr>
          <p:cNvPr id="1061" name="图片 3" descr="图片 3"/>
          <p:cNvPicPr>
            <a:picLocks noChangeAspect="1"/>
          </p:cNvPicPr>
          <p:nvPr/>
        </p:nvPicPr>
        <p:blipFill>
          <a:blip r:embed="rId3">
            <a:extLst/>
          </a:blip>
          <a:stretch>
            <a:fillRect/>
          </a:stretch>
        </p:blipFill>
        <p:spPr>
          <a:xfrm>
            <a:off x="263351" y="2134148"/>
            <a:ext cx="4935081" cy="3476481"/>
          </a:xfrm>
          <a:prstGeom prst="rect">
            <a:avLst/>
          </a:prstGeom>
          <a:ln w="12700">
            <a:miter lim="400000"/>
          </a:ln>
        </p:spPr>
      </p:pic>
      <p:sp>
        <p:nvSpPr>
          <p:cNvPr id="1062" name="直接连接符 6"/>
          <p:cNvSpPr/>
          <p:nvPr/>
        </p:nvSpPr>
        <p:spPr>
          <a:xfrm flipH="1">
            <a:off x="5159895" y="1988840"/>
            <a:ext cx="1584179" cy="130696"/>
          </a:xfrm>
          <a:prstGeom prst="line">
            <a:avLst/>
          </a:prstGeom>
          <a:ln w="19050">
            <a:solidFill>
              <a:schemeClr val="accent4"/>
            </a:solidFill>
            <a:miter/>
          </a:ln>
        </p:spPr>
        <p:txBody>
          <a:bodyPr lIns="45718" tIns="45718" rIns="45718" bIns="45718"/>
          <a:lstStyle/>
          <a:p>
            <a:endParaRPr/>
          </a:p>
        </p:txBody>
      </p:sp>
      <p:sp>
        <p:nvSpPr>
          <p:cNvPr id="1063" name="直接连接符 8"/>
          <p:cNvSpPr/>
          <p:nvPr/>
        </p:nvSpPr>
        <p:spPr>
          <a:xfrm flipH="1">
            <a:off x="5195911" y="4185084"/>
            <a:ext cx="1584168" cy="1386069"/>
          </a:xfrm>
          <a:prstGeom prst="line">
            <a:avLst/>
          </a:prstGeom>
          <a:ln w="19050">
            <a:solidFill>
              <a:schemeClr val="accent4"/>
            </a:solidFill>
            <a:miter/>
          </a:ln>
        </p:spPr>
        <p:txBody>
          <a:bodyPr lIns="45718" tIns="45718" rIns="45718" bIns="45718"/>
          <a:lstStyle/>
          <a:p>
            <a:endParaRPr/>
          </a:p>
        </p:txBody>
      </p:sp>
      <p:pic>
        <p:nvPicPr>
          <p:cNvPr id="1064"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1065" name="矩形 12"/>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068" name="圆角矩形 5"/>
          <p:cNvGrpSpPr/>
          <p:nvPr/>
        </p:nvGrpSpPr>
        <p:grpSpPr>
          <a:xfrm>
            <a:off x="2855640" y="496887"/>
            <a:ext cx="1536704" cy="495303"/>
            <a:chOff x="0" y="0"/>
            <a:chExt cx="1536703" cy="495302"/>
          </a:xfrm>
        </p:grpSpPr>
        <p:sp>
          <p:nvSpPr>
            <p:cNvPr id="1066" name="圆角矩形"/>
            <p:cNvSpPr/>
            <p:nvPr/>
          </p:nvSpPr>
          <p:spPr>
            <a:xfrm>
              <a:off x="0" y="0"/>
              <a:ext cx="1536704" cy="495303"/>
            </a:xfrm>
            <a:prstGeom prst="roundRect">
              <a:avLst>
                <a:gd name="adj" fmla="val 16667"/>
              </a:avLst>
            </a:prstGeom>
            <a:solidFill>
              <a:srgbClr val="E7E6E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067" name="正在建题"/>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正在建题</a:t>
              </a:r>
            </a:p>
          </p:txBody>
        </p:sp>
      </p:grpSp>
      <p:sp>
        <p:nvSpPr>
          <p:cNvPr id="1069"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070"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071"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 name="图片 1" descr="图片 1"/>
          <p:cNvPicPr>
            <a:picLocks noChangeAspect="1"/>
          </p:cNvPicPr>
          <p:nvPr/>
        </p:nvPicPr>
        <p:blipFill>
          <a:blip r:embed="rId2">
            <a:extLst/>
          </a:blip>
          <a:stretch>
            <a:fillRect/>
          </a:stretch>
        </p:blipFill>
        <p:spPr>
          <a:xfrm>
            <a:off x="140462" y="2131867"/>
            <a:ext cx="4935603" cy="3484500"/>
          </a:xfrm>
          <a:prstGeom prst="rect">
            <a:avLst/>
          </a:prstGeom>
          <a:ln w="12700">
            <a:miter lim="400000"/>
          </a:ln>
        </p:spPr>
      </p:pic>
      <p:sp>
        <p:nvSpPr>
          <p:cNvPr id="1074"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075"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076"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077" name="TextBox 13"/>
          <p:cNvSpPr txBox="1"/>
          <p:nvPr/>
        </p:nvSpPr>
        <p:spPr>
          <a:xfrm>
            <a:off x="1214159" y="1615192"/>
            <a:ext cx="2528655"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在弹出的对话框中，输完相关信息之后，点击“</a:t>
            </a:r>
            <a:r>
              <a:rPr>
                <a:solidFill>
                  <a:srgbClr val="00B0F0"/>
                </a:solidFill>
              </a:rPr>
              <a:t>提交</a:t>
            </a:r>
            <a:r>
              <a:t>”按钮，进行提交。</a:t>
            </a:r>
          </a:p>
        </p:txBody>
      </p:sp>
      <p:sp>
        <p:nvSpPr>
          <p:cNvPr id="1078" name="TextBox 13"/>
          <p:cNvSpPr txBox="1"/>
          <p:nvPr/>
        </p:nvSpPr>
        <p:spPr>
          <a:xfrm>
            <a:off x="1220277" y="1290097"/>
            <a:ext cx="2522537"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新建答题</a:t>
            </a:r>
          </a:p>
        </p:txBody>
      </p:sp>
      <p:pic>
        <p:nvPicPr>
          <p:cNvPr id="1079" name="图片 2" descr="图片 2"/>
          <p:cNvPicPr>
            <a:picLocks noChangeAspect="1"/>
          </p:cNvPicPr>
          <p:nvPr/>
        </p:nvPicPr>
        <p:blipFill>
          <a:blip r:embed="rId3">
            <a:extLst/>
          </a:blip>
          <a:stretch>
            <a:fillRect/>
          </a:stretch>
        </p:blipFill>
        <p:spPr>
          <a:xfrm>
            <a:off x="5196914" y="1355650"/>
            <a:ext cx="6372220" cy="3451619"/>
          </a:xfrm>
          <a:prstGeom prst="rect">
            <a:avLst/>
          </a:prstGeom>
          <a:ln w="12700">
            <a:miter lim="400000"/>
          </a:ln>
        </p:spPr>
      </p:pic>
      <p:sp>
        <p:nvSpPr>
          <p:cNvPr id="1080" name="直接连接符 6"/>
          <p:cNvSpPr/>
          <p:nvPr/>
        </p:nvSpPr>
        <p:spPr>
          <a:xfrm flipH="1">
            <a:off x="5159895" y="1988840"/>
            <a:ext cx="1584179" cy="130696"/>
          </a:xfrm>
          <a:prstGeom prst="line">
            <a:avLst/>
          </a:prstGeom>
          <a:ln w="19050">
            <a:solidFill>
              <a:schemeClr val="accent4"/>
            </a:solidFill>
            <a:miter/>
          </a:ln>
        </p:spPr>
        <p:txBody>
          <a:bodyPr lIns="45718" tIns="45718" rIns="45718" bIns="45718"/>
          <a:lstStyle/>
          <a:p>
            <a:endParaRPr/>
          </a:p>
        </p:txBody>
      </p:sp>
      <p:sp>
        <p:nvSpPr>
          <p:cNvPr id="1081" name="直接连接符 8"/>
          <p:cNvSpPr/>
          <p:nvPr/>
        </p:nvSpPr>
        <p:spPr>
          <a:xfrm flipH="1">
            <a:off x="5195911" y="4185084"/>
            <a:ext cx="1584168" cy="1386069"/>
          </a:xfrm>
          <a:prstGeom prst="line">
            <a:avLst/>
          </a:prstGeom>
          <a:ln w="19050">
            <a:solidFill>
              <a:schemeClr val="accent4"/>
            </a:solidFill>
            <a:miter/>
          </a:ln>
        </p:spPr>
        <p:txBody>
          <a:bodyPr lIns="45718" tIns="45718" rIns="45718" bIns="45718"/>
          <a:lstStyle/>
          <a:p>
            <a:endParaRPr/>
          </a:p>
        </p:txBody>
      </p:sp>
      <p:pic>
        <p:nvPicPr>
          <p:cNvPr id="1082"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1083" name="矩形 16"/>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pic>
        <p:nvPicPr>
          <p:cNvPr id="1084" name="图片 17" descr="图片 17"/>
          <p:cNvPicPr>
            <a:picLocks noChangeAspect="1"/>
          </p:cNvPicPr>
          <p:nvPr/>
        </p:nvPicPr>
        <p:blipFill>
          <a:blip r:embed="rId5">
            <a:extLst/>
          </a:blip>
          <a:stretch>
            <a:fillRect/>
          </a:stretch>
        </p:blipFill>
        <p:spPr>
          <a:xfrm>
            <a:off x="4511823" y="5364336"/>
            <a:ext cx="252031" cy="252031"/>
          </a:xfrm>
          <a:prstGeom prst="rect">
            <a:avLst/>
          </a:prstGeom>
          <a:ln w="12700">
            <a:miter lim="400000"/>
          </a:ln>
        </p:spPr>
      </p:pic>
      <p:grpSp>
        <p:nvGrpSpPr>
          <p:cNvPr id="1087" name="圆角矩形 5"/>
          <p:cNvGrpSpPr/>
          <p:nvPr/>
        </p:nvGrpSpPr>
        <p:grpSpPr>
          <a:xfrm>
            <a:off x="2855640" y="496887"/>
            <a:ext cx="1536704" cy="495303"/>
            <a:chOff x="0" y="0"/>
            <a:chExt cx="1536703" cy="495302"/>
          </a:xfrm>
        </p:grpSpPr>
        <p:sp>
          <p:nvSpPr>
            <p:cNvPr id="1085" name="圆角矩形"/>
            <p:cNvSpPr/>
            <p:nvPr/>
          </p:nvSpPr>
          <p:spPr>
            <a:xfrm>
              <a:off x="0" y="0"/>
              <a:ext cx="1536704" cy="495303"/>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086" name="正在建题"/>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正在建题</a:t>
              </a:r>
            </a:p>
          </p:txBody>
        </p:sp>
      </p:grpSp>
      <p:sp>
        <p:nvSpPr>
          <p:cNvPr id="1088"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089"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090"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093"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094"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095" name="TextBox 13"/>
          <p:cNvSpPr txBox="1"/>
          <p:nvPr/>
        </p:nvSpPr>
        <p:spPr>
          <a:xfrm>
            <a:off x="5240339" y="5565773"/>
            <a:ext cx="1467732" cy="647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200">
                <a:latin typeface="微软雅黑"/>
                <a:ea typeface="微软雅黑"/>
                <a:cs typeface="微软雅黑"/>
                <a:sym typeface="微软雅黑"/>
              </a:defRPr>
            </a:lvl1pPr>
          </a:lstStyle>
          <a:p>
            <a:r>
              <a:t>提交之后，新建答题完成，在侧边栏区域查看刚刚新建的答题。</a:t>
            </a:r>
          </a:p>
        </p:txBody>
      </p:sp>
      <p:sp>
        <p:nvSpPr>
          <p:cNvPr id="1096"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新建答题</a:t>
            </a:r>
          </a:p>
        </p:txBody>
      </p:sp>
      <p:pic>
        <p:nvPicPr>
          <p:cNvPr id="1097" name="图片 2" descr="图片 2"/>
          <p:cNvPicPr>
            <a:picLocks noChangeAspect="1"/>
          </p:cNvPicPr>
          <p:nvPr/>
        </p:nvPicPr>
        <p:blipFill>
          <a:blip r:embed="rId2">
            <a:extLst/>
          </a:blip>
          <a:stretch>
            <a:fillRect/>
          </a:stretch>
        </p:blipFill>
        <p:spPr>
          <a:xfrm>
            <a:off x="5191573" y="1352758"/>
            <a:ext cx="6382898" cy="3457403"/>
          </a:xfrm>
          <a:prstGeom prst="rect">
            <a:avLst/>
          </a:prstGeom>
          <a:ln w="12700">
            <a:miter lim="400000"/>
          </a:ln>
        </p:spPr>
      </p:pic>
      <p:sp>
        <p:nvSpPr>
          <p:cNvPr id="1098" name="直接连接符 6"/>
          <p:cNvSpPr/>
          <p:nvPr/>
        </p:nvSpPr>
        <p:spPr>
          <a:xfrm flipH="1" flipV="1">
            <a:off x="3754437" y="1438766"/>
            <a:ext cx="1409703" cy="525049"/>
          </a:xfrm>
          <a:prstGeom prst="line">
            <a:avLst/>
          </a:prstGeom>
          <a:ln w="19050">
            <a:solidFill>
              <a:schemeClr val="accent4"/>
            </a:solidFill>
            <a:miter/>
          </a:ln>
        </p:spPr>
        <p:txBody>
          <a:bodyPr lIns="45718" tIns="45718" rIns="45718" bIns="45718"/>
          <a:lstStyle/>
          <a:p>
            <a:endParaRPr/>
          </a:p>
        </p:txBody>
      </p:sp>
      <p:sp>
        <p:nvSpPr>
          <p:cNvPr id="1099" name="直接连接符 8"/>
          <p:cNvSpPr/>
          <p:nvPr/>
        </p:nvSpPr>
        <p:spPr>
          <a:xfrm flipH="1">
            <a:off x="3754437" y="4487862"/>
            <a:ext cx="1409703" cy="1456833"/>
          </a:xfrm>
          <a:prstGeom prst="line">
            <a:avLst/>
          </a:prstGeom>
          <a:ln w="19050">
            <a:solidFill>
              <a:schemeClr val="accent4"/>
            </a:solidFill>
            <a:miter/>
          </a:ln>
        </p:spPr>
        <p:txBody>
          <a:bodyPr lIns="45718" tIns="45718" rIns="45718" bIns="45718"/>
          <a:lstStyle/>
          <a:p>
            <a:endParaRPr/>
          </a:p>
        </p:txBody>
      </p:sp>
      <p:pic>
        <p:nvPicPr>
          <p:cNvPr id="1100" name="图片 20" descr="图片 20"/>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101" name="矩形 12"/>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104" name="圆角矩形 5"/>
          <p:cNvGrpSpPr/>
          <p:nvPr/>
        </p:nvGrpSpPr>
        <p:grpSpPr>
          <a:xfrm>
            <a:off x="2855640" y="496887"/>
            <a:ext cx="1536704" cy="495303"/>
            <a:chOff x="0" y="0"/>
            <a:chExt cx="1536703" cy="495302"/>
          </a:xfrm>
        </p:grpSpPr>
        <p:sp>
          <p:nvSpPr>
            <p:cNvPr id="1102"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103" name="建题完成"/>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建题完成</a:t>
              </a:r>
            </a:p>
          </p:txBody>
        </p:sp>
      </p:grpSp>
      <p:pic>
        <p:nvPicPr>
          <p:cNvPr id="1105" name="图片 2" descr="图片 2"/>
          <p:cNvPicPr>
            <a:picLocks noChangeAspect="1"/>
          </p:cNvPicPr>
          <p:nvPr/>
        </p:nvPicPr>
        <p:blipFill>
          <a:blip r:embed="rId4">
            <a:extLst/>
          </a:blip>
          <a:srcRect l="1" t="17242" r="76587" b="4231"/>
          <a:stretch>
            <a:fillRect/>
          </a:stretch>
        </p:blipFill>
        <p:spPr>
          <a:xfrm>
            <a:off x="1258836" y="1433688"/>
            <a:ext cx="2483033" cy="4511005"/>
          </a:xfrm>
          <a:prstGeom prst="rect">
            <a:avLst/>
          </a:prstGeom>
          <a:ln w="12700">
            <a:miter lim="400000"/>
          </a:ln>
        </p:spPr>
      </p:pic>
      <p:sp>
        <p:nvSpPr>
          <p:cNvPr id="1106"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107"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108"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111"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112"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113" name="TextBox 13"/>
          <p:cNvSpPr txBox="1"/>
          <p:nvPr/>
        </p:nvSpPr>
        <p:spPr>
          <a:xfrm>
            <a:off x="5240339" y="5565773"/>
            <a:ext cx="1899777" cy="647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当鼠标停留在“</a:t>
            </a:r>
            <a:r>
              <a:rPr>
                <a:solidFill>
                  <a:srgbClr val="00B0F0"/>
                </a:solidFill>
              </a:rPr>
              <a:t>眼睛</a:t>
            </a:r>
            <a:r>
              <a:t>”图标处，系统会将正确答案显示为蓝色字体以提醒老师。</a:t>
            </a:r>
          </a:p>
        </p:txBody>
      </p:sp>
      <p:sp>
        <p:nvSpPr>
          <p:cNvPr id="1114"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查看答题</a:t>
            </a:r>
          </a:p>
        </p:txBody>
      </p:sp>
      <p:pic>
        <p:nvPicPr>
          <p:cNvPr id="1115" name="图片 2" descr="图片 2"/>
          <p:cNvPicPr>
            <a:picLocks noChangeAspect="1"/>
          </p:cNvPicPr>
          <p:nvPr/>
        </p:nvPicPr>
        <p:blipFill>
          <a:blip r:embed="rId2">
            <a:extLst/>
          </a:blip>
          <a:stretch>
            <a:fillRect/>
          </a:stretch>
        </p:blipFill>
        <p:spPr>
          <a:xfrm>
            <a:off x="5191573" y="1352758"/>
            <a:ext cx="6382898" cy="3457403"/>
          </a:xfrm>
          <a:prstGeom prst="rect">
            <a:avLst/>
          </a:prstGeom>
          <a:ln w="12700">
            <a:miter lim="400000"/>
          </a:ln>
        </p:spPr>
      </p:pic>
      <p:sp>
        <p:nvSpPr>
          <p:cNvPr id="1116" name="直接连接符 6"/>
          <p:cNvSpPr/>
          <p:nvPr/>
        </p:nvSpPr>
        <p:spPr>
          <a:xfrm flipH="1" flipV="1">
            <a:off x="3754437" y="1438766"/>
            <a:ext cx="1409703" cy="525049"/>
          </a:xfrm>
          <a:prstGeom prst="line">
            <a:avLst/>
          </a:prstGeom>
          <a:ln w="19050">
            <a:solidFill>
              <a:schemeClr val="accent4"/>
            </a:solidFill>
            <a:miter/>
          </a:ln>
        </p:spPr>
        <p:txBody>
          <a:bodyPr lIns="45718" tIns="45718" rIns="45718" bIns="45718"/>
          <a:lstStyle/>
          <a:p>
            <a:endParaRPr/>
          </a:p>
        </p:txBody>
      </p:sp>
      <p:sp>
        <p:nvSpPr>
          <p:cNvPr id="1117" name="直接连接符 8"/>
          <p:cNvSpPr/>
          <p:nvPr/>
        </p:nvSpPr>
        <p:spPr>
          <a:xfrm flipH="1">
            <a:off x="3754437" y="4487862"/>
            <a:ext cx="1409703" cy="1456833"/>
          </a:xfrm>
          <a:prstGeom prst="line">
            <a:avLst/>
          </a:prstGeom>
          <a:ln w="19050">
            <a:solidFill>
              <a:schemeClr val="accent4"/>
            </a:solidFill>
            <a:miter/>
          </a:ln>
        </p:spPr>
        <p:txBody>
          <a:bodyPr lIns="45718" tIns="45718" rIns="45718" bIns="45718"/>
          <a:lstStyle/>
          <a:p>
            <a:endParaRPr/>
          </a:p>
        </p:txBody>
      </p:sp>
      <p:pic>
        <p:nvPicPr>
          <p:cNvPr id="1118" name="图片 20" descr="图片 20"/>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119" name="矩形 13"/>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122" name="圆角矩形 5"/>
          <p:cNvGrpSpPr/>
          <p:nvPr/>
        </p:nvGrpSpPr>
        <p:grpSpPr>
          <a:xfrm>
            <a:off x="2855639" y="496885"/>
            <a:ext cx="1620185" cy="519851"/>
            <a:chOff x="0" y="-1"/>
            <a:chExt cx="1620184" cy="519849"/>
          </a:xfrm>
        </p:grpSpPr>
        <p:sp>
          <p:nvSpPr>
            <p:cNvPr id="1120" name="圆角矩形"/>
            <p:cNvSpPr/>
            <p:nvPr/>
          </p:nvSpPr>
          <p:spPr>
            <a:xfrm>
              <a:off x="-1" y="-2"/>
              <a:ext cx="1620185" cy="519851"/>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121" name="查看答案"/>
            <p:cNvSpPr txBox="1"/>
            <p:nvPr/>
          </p:nvSpPr>
          <p:spPr>
            <a:xfrm>
              <a:off x="25375" y="55452"/>
              <a:ext cx="1569432"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查看答案</a:t>
              </a:r>
            </a:p>
          </p:txBody>
        </p:sp>
      </p:grpSp>
      <p:pic>
        <p:nvPicPr>
          <p:cNvPr id="1123" name="图片 1" descr="图片 1"/>
          <p:cNvPicPr>
            <a:picLocks noChangeAspect="1"/>
          </p:cNvPicPr>
          <p:nvPr/>
        </p:nvPicPr>
        <p:blipFill>
          <a:blip r:embed="rId4">
            <a:extLst/>
          </a:blip>
          <a:stretch>
            <a:fillRect/>
          </a:stretch>
        </p:blipFill>
        <p:spPr>
          <a:xfrm>
            <a:off x="1263188" y="1423827"/>
            <a:ext cx="2493048" cy="4535807"/>
          </a:xfrm>
          <a:prstGeom prst="rect">
            <a:avLst/>
          </a:prstGeom>
          <a:ln w="12700">
            <a:miter lim="400000"/>
          </a:ln>
        </p:spPr>
      </p:pic>
      <p:pic>
        <p:nvPicPr>
          <p:cNvPr id="1124" name="图片 16" descr="图片 16"/>
          <p:cNvPicPr>
            <a:picLocks noChangeAspect="1"/>
          </p:cNvPicPr>
          <p:nvPr/>
        </p:nvPicPr>
        <p:blipFill>
          <a:blip r:embed="rId5">
            <a:extLst/>
          </a:blip>
          <a:stretch>
            <a:fillRect/>
          </a:stretch>
        </p:blipFill>
        <p:spPr>
          <a:xfrm>
            <a:off x="1751065" y="3490481"/>
            <a:ext cx="252031" cy="252031"/>
          </a:xfrm>
          <a:prstGeom prst="rect">
            <a:avLst/>
          </a:prstGeom>
          <a:ln w="12700">
            <a:miter lim="400000"/>
          </a:ln>
        </p:spPr>
      </p:pic>
      <p:sp>
        <p:nvSpPr>
          <p:cNvPr id="1125"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126"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127"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130"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131"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132" name="TextBox 13"/>
          <p:cNvSpPr txBox="1"/>
          <p:nvPr/>
        </p:nvSpPr>
        <p:spPr>
          <a:xfrm>
            <a:off x="5240339" y="5565773"/>
            <a:ext cx="15397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点击“</a:t>
            </a:r>
            <a:r>
              <a:rPr>
                <a:solidFill>
                  <a:srgbClr val="00B0F0"/>
                </a:solidFill>
              </a:rPr>
              <a:t>删除</a:t>
            </a:r>
            <a:r>
              <a:t>”图标后，弹出对话框。</a:t>
            </a:r>
          </a:p>
        </p:txBody>
      </p:sp>
      <p:sp>
        <p:nvSpPr>
          <p:cNvPr id="1133"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删除答题</a:t>
            </a:r>
          </a:p>
        </p:txBody>
      </p:sp>
      <p:sp>
        <p:nvSpPr>
          <p:cNvPr id="1134" name="直接连接符 6"/>
          <p:cNvSpPr/>
          <p:nvPr/>
        </p:nvSpPr>
        <p:spPr>
          <a:xfrm flipH="1" flipV="1">
            <a:off x="3754437" y="1438766"/>
            <a:ext cx="1409703" cy="525049"/>
          </a:xfrm>
          <a:prstGeom prst="line">
            <a:avLst/>
          </a:prstGeom>
          <a:ln w="19050">
            <a:solidFill>
              <a:schemeClr val="accent4"/>
            </a:solidFill>
            <a:miter/>
          </a:ln>
        </p:spPr>
        <p:txBody>
          <a:bodyPr lIns="45718" tIns="45718" rIns="45718" bIns="45718"/>
          <a:lstStyle/>
          <a:p>
            <a:endParaRPr/>
          </a:p>
        </p:txBody>
      </p:sp>
      <p:sp>
        <p:nvSpPr>
          <p:cNvPr id="1135" name="直接连接符 8"/>
          <p:cNvSpPr/>
          <p:nvPr/>
        </p:nvSpPr>
        <p:spPr>
          <a:xfrm flipH="1">
            <a:off x="3754437" y="4487862"/>
            <a:ext cx="1409703" cy="1456833"/>
          </a:xfrm>
          <a:prstGeom prst="line">
            <a:avLst/>
          </a:prstGeom>
          <a:ln w="19050">
            <a:solidFill>
              <a:schemeClr val="accent4"/>
            </a:solidFill>
            <a:miter/>
          </a:ln>
        </p:spPr>
        <p:txBody>
          <a:bodyPr lIns="45718" tIns="45718" rIns="45718" bIns="45718"/>
          <a:lstStyle/>
          <a:p>
            <a:endParaRPr/>
          </a:p>
        </p:txBody>
      </p:sp>
      <p:pic>
        <p:nvPicPr>
          <p:cNvPr id="1136" name="图片 20" descr="图片 20"/>
          <p:cNvPicPr>
            <a:picLocks noChangeAspect="1"/>
          </p:cNvPicPr>
          <p:nvPr/>
        </p:nvPicPr>
        <p:blipFill>
          <a:blip r:embed="rId2">
            <a:extLst/>
          </a:blip>
          <a:stretch>
            <a:fillRect/>
          </a:stretch>
        </p:blipFill>
        <p:spPr>
          <a:xfrm>
            <a:off x="9680575" y="6022975"/>
            <a:ext cx="2181225" cy="514350"/>
          </a:xfrm>
          <a:prstGeom prst="rect">
            <a:avLst/>
          </a:prstGeom>
          <a:ln w="12700">
            <a:miter lim="400000"/>
          </a:ln>
        </p:spPr>
      </p:pic>
      <p:sp>
        <p:nvSpPr>
          <p:cNvPr id="1137" name="矩形 13"/>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140" name="圆角矩形 5"/>
          <p:cNvGrpSpPr/>
          <p:nvPr/>
        </p:nvGrpSpPr>
        <p:grpSpPr>
          <a:xfrm>
            <a:off x="2855640" y="496887"/>
            <a:ext cx="1536704" cy="495303"/>
            <a:chOff x="0" y="0"/>
            <a:chExt cx="1536703" cy="495302"/>
          </a:xfrm>
        </p:grpSpPr>
        <p:sp>
          <p:nvSpPr>
            <p:cNvPr id="1138"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139" name="未删除"/>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未删除</a:t>
              </a:r>
            </a:p>
          </p:txBody>
        </p:sp>
      </p:grpSp>
      <p:pic>
        <p:nvPicPr>
          <p:cNvPr id="1141" name="图片 2" descr="图片 2"/>
          <p:cNvPicPr>
            <a:picLocks noChangeAspect="1"/>
          </p:cNvPicPr>
          <p:nvPr/>
        </p:nvPicPr>
        <p:blipFill>
          <a:blip r:embed="rId3">
            <a:extLst/>
          </a:blip>
          <a:stretch>
            <a:fillRect/>
          </a:stretch>
        </p:blipFill>
        <p:spPr>
          <a:xfrm>
            <a:off x="5191573" y="1352758"/>
            <a:ext cx="6382898" cy="3457403"/>
          </a:xfrm>
          <a:prstGeom prst="rect">
            <a:avLst/>
          </a:prstGeom>
          <a:ln w="12700">
            <a:miter lim="400000"/>
          </a:ln>
        </p:spPr>
      </p:pic>
      <p:pic>
        <p:nvPicPr>
          <p:cNvPr id="1142" name="图片 2" descr="图片 2"/>
          <p:cNvPicPr>
            <a:picLocks noChangeAspect="1"/>
          </p:cNvPicPr>
          <p:nvPr/>
        </p:nvPicPr>
        <p:blipFill>
          <a:blip r:embed="rId4">
            <a:extLst/>
          </a:blip>
          <a:stretch>
            <a:fillRect/>
          </a:stretch>
        </p:blipFill>
        <p:spPr>
          <a:xfrm>
            <a:off x="1245364" y="1410853"/>
            <a:ext cx="2505689" cy="4558809"/>
          </a:xfrm>
          <a:prstGeom prst="rect">
            <a:avLst/>
          </a:prstGeom>
          <a:ln w="12700">
            <a:miter lim="400000"/>
          </a:ln>
        </p:spPr>
      </p:pic>
      <p:pic>
        <p:nvPicPr>
          <p:cNvPr id="1143" name="图片 16" descr="图片 16"/>
          <p:cNvPicPr>
            <a:picLocks noChangeAspect="1"/>
          </p:cNvPicPr>
          <p:nvPr/>
        </p:nvPicPr>
        <p:blipFill>
          <a:blip r:embed="rId5">
            <a:extLst/>
          </a:blip>
          <a:stretch>
            <a:fillRect/>
          </a:stretch>
        </p:blipFill>
        <p:spPr>
          <a:xfrm>
            <a:off x="1440140" y="3495385"/>
            <a:ext cx="252029" cy="252031"/>
          </a:xfrm>
          <a:prstGeom prst="rect">
            <a:avLst/>
          </a:prstGeom>
          <a:ln w="12700">
            <a:miter lim="400000"/>
          </a:ln>
        </p:spPr>
      </p:pic>
      <p:sp>
        <p:nvSpPr>
          <p:cNvPr id="1144"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145"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146"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149"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150"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151" name="TextBox 13"/>
          <p:cNvSpPr txBox="1"/>
          <p:nvPr/>
        </p:nvSpPr>
        <p:spPr>
          <a:xfrm>
            <a:off x="5240339" y="5565773"/>
            <a:ext cx="1539740"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点击“</a:t>
            </a:r>
            <a:r>
              <a:rPr>
                <a:solidFill>
                  <a:srgbClr val="00B0F0"/>
                </a:solidFill>
              </a:rPr>
              <a:t>确定</a:t>
            </a:r>
            <a:r>
              <a:t>”按钮对题目进行删除。</a:t>
            </a:r>
          </a:p>
        </p:txBody>
      </p:sp>
      <p:sp>
        <p:nvSpPr>
          <p:cNvPr id="1152"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删除答题</a:t>
            </a:r>
          </a:p>
        </p:txBody>
      </p:sp>
      <p:pic>
        <p:nvPicPr>
          <p:cNvPr id="1153" name="图片 2" descr="图片 2"/>
          <p:cNvPicPr>
            <a:picLocks noChangeAspect="1"/>
          </p:cNvPicPr>
          <p:nvPr/>
        </p:nvPicPr>
        <p:blipFill>
          <a:blip r:embed="rId2">
            <a:extLst/>
          </a:blip>
          <a:stretch>
            <a:fillRect/>
          </a:stretch>
        </p:blipFill>
        <p:spPr>
          <a:xfrm>
            <a:off x="5191573" y="1352758"/>
            <a:ext cx="6382897" cy="3457403"/>
          </a:xfrm>
          <a:prstGeom prst="rect">
            <a:avLst/>
          </a:prstGeom>
          <a:ln w="12700">
            <a:miter lim="400000"/>
          </a:ln>
        </p:spPr>
      </p:pic>
      <p:sp>
        <p:nvSpPr>
          <p:cNvPr id="1154" name="直接连接符 6"/>
          <p:cNvSpPr/>
          <p:nvPr/>
        </p:nvSpPr>
        <p:spPr>
          <a:xfrm flipH="1" flipV="1">
            <a:off x="3754437" y="1438766"/>
            <a:ext cx="1409703" cy="525049"/>
          </a:xfrm>
          <a:prstGeom prst="line">
            <a:avLst/>
          </a:prstGeom>
          <a:ln w="19050">
            <a:solidFill>
              <a:schemeClr val="accent4"/>
            </a:solidFill>
            <a:miter/>
          </a:ln>
        </p:spPr>
        <p:txBody>
          <a:bodyPr lIns="45718" tIns="45718" rIns="45718" bIns="45718"/>
          <a:lstStyle/>
          <a:p>
            <a:endParaRPr/>
          </a:p>
        </p:txBody>
      </p:sp>
      <p:sp>
        <p:nvSpPr>
          <p:cNvPr id="1155" name="直接连接符 8"/>
          <p:cNvSpPr/>
          <p:nvPr/>
        </p:nvSpPr>
        <p:spPr>
          <a:xfrm flipH="1">
            <a:off x="3754437" y="4487862"/>
            <a:ext cx="1409703" cy="1456833"/>
          </a:xfrm>
          <a:prstGeom prst="line">
            <a:avLst/>
          </a:prstGeom>
          <a:ln w="19050">
            <a:solidFill>
              <a:schemeClr val="accent4"/>
            </a:solidFill>
            <a:miter/>
          </a:ln>
        </p:spPr>
        <p:txBody>
          <a:bodyPr lIns="45718" tIns="45718" rIns="45718" bIns="45718"/>
          <a:lstStyle/>
          <a:p>
            <a:endParaRPr/>
          </a:p>
        </p:txBody>
      </p:sp>
      <p:pic>
        <p:nvPicPr>
          <p:cNvPr id="1156" name="图片 20" descr="图片 20"/>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157" name="矩形 13"/>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pic>
        <p:nvPicPr>
          <p:cNvPr id="1158" name="图片 16" descr="图片 16"/>
          <p:cNvPicPr>
            <a:picLocks noChangeAspect="1"/>
          </p:cNvPicPr>
          <p:nvPr/>
        </p:nvPicPr>
        <p:blipFill>
          <a:blip r:embed="rId4">
            <a:extLst/>
          </a:blip>
          <a:stretch>
            <a:fillRect/>
          </a:stretch>
        </p:blipFill>
        <p:spPr>
          <a:xfrm>
            <a:off x="2783632" y="4041068"/>
            <a:ext cx="252031" cy="252031"/>
          </a:xfrm>
          <a:prstGeom prst="rect">
            <a:avLst/>
          </a:prstGeom>
          <a:ln w="12700">
            <a:miter lim="400000"/>
          </a:ln>
        </p:spPr>
      </p:pic>
      <p:grpSp>
        <p:nvGrpSpPr>
          <p:cNvPr id="1161" name="圆角矩形 5"/>
          <p:cNvGrpSpPr/>
          <p:nvPr/>
        </p:nvGrpSpPr>
        <p:grpSpPr>
          <a:xfrm>
            <a:off x="2855639" y="496885"/>
            <a:ext cx="1620185" cy="519851"/>
            <a:chOff x="0" y="-1"/>
            <a:chExt cx="1620184" cy="519849"/>
          </a:xfrm>
        </p:grpSpPr>
        <p:sp>
          <p:nvSpPr>
            <p:cNvPr id="1159" name="圆角矩形"/>
            <p:cNvSpPr/>
            <p:nvPr/>
          </p:nvSpPr>
          <p:spPr>
            <a:xfrm>
              <a:off x="-1" y="-2"/>
              <a:ext cx="1620185" cy="519851"/>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160" name="正在删除"/>
            <p:cNvSpPr txBox="1"/>
            <p:nvPr/>
          </p:nvSpPr>
          <p:spPr>
            <a:xfrm>
              <a:off x="25375" y="55452"/>
              <a:ext cx="1569432"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正在删除</a:t>
              </a:r>
            </a:p>
          </p:txBody>
        </p:sp>
      </p:grpSp>
      <p:pic>
        <p:nvPicPr>
          <p:cNvPr id="1162" name="图片 2" descr="图片 2"/>
          <p:cNvPicPr>
            <a:picLocks noChangeAspect="1"/>
          </p:cNvPicPr>
          <p:nvPr/>
        </p:nvPicPr>
        <p:blipFill>
          <a:blip r:embed="rId2">
            <a:extLst/>
          </a:blip>
          <a:srcRect t="17085" r="76562" b="4207"/>
          <a:stretch>
            <a:fillRect/>
          </a:stretch>
        </p:blipFill>
        <p:spPr>
          <a:xfrm>
            <a:off x="1204072" y="1388126"/>
            <a:ext cx="2512266" cy="4569818"/>
          </a:xfrm>
          <a:prstGeom prst="rect">
            <a:avLst/>
          </a:prstGeom>
          <a:ln w="12700">
            <a:miter lim="400000"/>
          </a:ln>
        </p:spPr>
      </p:pic>
      <p:sp>
        <p:nvSpPr>
          <p:cNvPr id="1163"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164"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165"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168"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169"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170" name="TextBox 13"/>
          <p:cNvSpPr txBox="1"/>
          <p:nvPr/>
        </p:nvSpPr>
        <p:spPr>
          <a:xfrm>
            <a:off x="5240339" y="5565773"/>
            <a:ext cx="1539740" cy="215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200">
                <a:latin typeface="微软雅黑"/>
                <a:ea typeface="微软雅黑"/>
                <a:cs typeface="微软雅黑"/>
                <a:sym typeface="微软雅黑"/>
              </a:defRPr>
            </a:lvl1pPr>
          </a:lstStyle>
          <a:p>
            <a:r>
              <a:t>删除答题题目完成。</a:t>
            </a:r>
          </a:p>
        </p:txBody>
      </p:sp>
      <p:sp>
        <p:nvSpPr>
          <p:cNvPr id="1171"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删除答题</a:t>
            </a:r>
          </a:p>
        </p:txBody>
      </p:sp>
      <p:pic>
        <p:nvPicPr>
          <p:cNvPr id="1172" name="图片 2" descr="图片 2"/>
          <p:cNvPicPr>
            <a:picLocks noChangeAspect="1"/>
          </p:cNvPicPr>
          <p:nvPr/>
        </p:nvPicPr>
        <p:blipFill>
          <a:blip r:embed="rId2">
            <a:extLst/>
          </a:blip>
          <a:stretch>
            <a:fillRect/>
          </a:stretch>
        </p:blipFill>
        <p:spPr>
          <a:xfrm>
            <a:off x="5191573" y="1352758"/>
            <a:ext cx="6382897" cy="3457403"/>
          </a:xfrm>
          <a:prstGeom prst="rect">
            <a:avLst/>
          </a:prstGeom>
          <a:ln w="12700">
            <a:miter lim="400000"/>
          </a:ln>
        </p:spPr>
      </p:pic>
      <p:sp>
        <p:nvSpPr>
          <p:cNvPr id="1173" name="直接连接符 6"/>
          <p:cNvSpPr/>
          <p:nvPr/>
        </p:nvSpPr>
        <p:spPr>
          <a:xfrm flipH="1" flipV="1">
            <a:off x="3754437" y="1438766"/>
            <a:ext cx="1409703" cy="525049"/>
          </a:xfrm>
          <a:prstGeom prst="line">
            <a:avLst/>
          </a:prstGeom>
          <a:ln w="19050">
            <a:solidFill>
              <a:schemeClr val="accent4"/>
            </a:solidFill>
            <a:miter/>
          </a:ln>
        </p:spPr>
        <p:txBody>
          <a:bodyPr lIns="45718" tIns="45718" rIns="45718" bIns="45718"/>
          <a:lstStyle/>
          <a:p>
            <a:endParaRPr/>
          </a:p>
        </p:txBody>
      </p:sp>
      <p:sp>
        <p:nvSpPr>
          <p:cNvPr id="1174" name="直接连接符 8"/>
          <p:cNvSpPr/>
          <p:nvPr/>
        </p:nvSpPr>
        <p:spPr>
          <a:xfrm flipH="1">
            <a:off x="3754437" y="4487862"/>
            <a:ext cx="1409703" cy="1456833"/>
          </a:xfrm>
          <a:prstGeom prst="line">
            <a:avLst/>
          </a:prstGeom>
          <a:ln w="19050">
            <a:solidFill>
              <a:schemeClr val="accent4"/>
            </a:solidFill>
            <a:miter/>
          </a:ln>
        </p:spPr>
        <p:txBody>
          <a:bodyPr lIns="45718" tIns="45718" rIns="45718" bIns="45718"/>
          <a:lstStyle/>
          <a:p>
            <a:endParaRPr/>
          </a:p>
        </p:txBody>
      </p:sp>
      <p:pic>
        <p:nvPicPr>
          <p:cNvPr id="1175" name="图片 20" descr="图片 20"/>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176" name="矩形 12"/>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179" name="圆角矩形 5"/>
          <p:cNvGrpSpPr/>
          <p:nvPr/>
        </p:nvGrpSpPr>
        <p:grpSpPr>
          <a:xfrm>
            <a:off x="2855640" y="496887"/>
            <a:ext cx="1536704" cy="495303"/>
            <a:chOff x="0" y="0"/>
            <a:chExt cx="1536703" cy="495302"/>
          </a:xfrm>
        </p:grpSpPr>
        <p:sp>
          <p:nvSpPr>
            <p:cNvPr id="1177"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178" name="删除完成"/>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删除完成</a:t>
              </a:r>
            </a:p>
          </p:txBody>
        </p:sp>
      </p:grpSp>
      <p:pic>
        <p:nvPicPr>
          <p:cNvPr id="1180" name="VR模式-答题管理.jpg" descr="VR模式-答题管理.jpg"/>
          <p:cNvPicPr>
            <a:picLocks noChangeAspect="1"/>
          </p:cNvPicPr>
          <p:nvPr/>
        </p:nvPicPr>
        <p:blipFill>
          <a:blip r:embed="rId4">
            <a:extLst/>
          </a:blip>
          <a:stretch>
            <a:fillRect/>
          </a:stretch>
        </p:blipFill>
        <p:spPr>
          <a:xfrm>
            <a:off x="5197028" y="1353385"/>
            <a:ext cx="6380580" cy="3456148"/>
          </a:xfrm>
          <a:prstGeom prst="rect">
            <a:avLst/>
          </a:prstGeom>
          <a:ln w="12700">
            <a:miter lim="400000"/>
          </a:ln>
        </p:spPr>
      </p:pic>
      <p:pic>
        <p:nvPicPr>
          <p:cNvPr id="1181" name="VR模式-答题管理.jpg" descr="VR模式-答题管理.jpg"/>
          <p:cNvPicPr>
            <a:picLocks noChangeAspect="1"/>
          </p:cNvPicPr>
          <p:nvPr/>
        </p:nvPicPr>
        <p:blipFill>
          <a:blip r:embed="rId5">
            <a:extLst/>
          </a:blip>
          <a:srcRect t="17330" r="76437" b="4242"/>
          <a:stretch>
            <a:fillRect/>
          </a:stretch>
        </p:blipFill>
        <p:spPr>
          <a:xfrm>
            <a:off x="1240725" y="1407093"/>
            <a:ext cx="2507759" cy="4521386"/>
          </a:xfrm>
          <a:prstGeom prst="rect">
            <a:avLst/>
          </a:prstGeom>
          <a:ln w="12700">
            <a:miter lim="400000"/>
          </a:ln>
        </p:spPr>
      </p:pic>
      <p:sp>
        <p:nvSpPr>
          <p:cNvPr id="1182"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183"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184"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矩形 3"/>
          <p:cNvSpPr/>
          <p:nvPr/>
        </p:nvSpPr>
        <p:spPr>
          <a:xfrm>
            <a:off x="0" y="0"/>
            <a:ext cx="4470400" cy="6858000"/>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grpSp>
        <p:nvGrpSpPr>
          <p:cNvPr id="1191" name="组合 14"/>
          <p:cNvGrpSpPr/>
          <p:nvPr/>
        </p:nvGrpSpPr>
        <p:grpSpPr>
          <a:xfrm>
            <a:off x="7385045" y="1052732"/>
            <a:ext cx="3789369" cy="724099"/>
            <a:chOff x="-2" y="-2"/>
            <a:chExt cx="3789368" cy="724097"/>
          </a:xfrm>
        </p:grpSpPr>
        <p:grpSp>
          <p:nvGrpSpPr>
            <p:cNvPr id="1189" name="矩形 12"/>
            <p:cNvGrpSpPr/>
            <p:nvPr/>
          </p:nvGrpSpPr>
          <p:grpSpPr>
            <a:xfrm>
              <a:off x="-3" y="-3"/>
              <a:ext cx="1092949" cy="611154"/>
              <a:chOff x="-1" y="-1"/>
              <a:chExt cx="1092947" cy="611153"/>
            </a:xfrm>
          </p:grpSpPr>
          <p:sp>
            <p:nvSpPr>
              <p:cNvPr id="1187" name="矩形"/>
              <p:cNvSpPr/>
              <p:nvPr/>
            </p:nvSpPr>
            <p:spPr>
              <a:xfrm>
                <a:off x="-2" y="-2"/>
                <a:ext cx="1092949" cy="611154"/>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188"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1190"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grpSp>
        <p:nvGrpSpPr>
          <p:cNvPr id="1196" name="组合 15"/>
          <p:cNvGrpSpPr/>
          <p:nvPr/>
        </p:nvGrpSpPr>
        <p:grpSpPr>
          <a:xfrm>
            <a:off x="1055437" y="1808819"/>
            <a:ext cx="4728364" cy="3656602"/>
            <a:chOff x="-1" y="0"/>
            <a:chExt cx="4728363" cy="3656601"/>
          </a:xfrm>
        </p:grpSpPr>
        <p:grpSp>
          <p:nvGrpSpPr>
            <p:cNvPr id="1194" name="组合 16"/>
            <p:cNvGrpSpPr/>
            <p:nvPr/>
          </p:nvGrpSpPr>
          <p:grpSpPr>
            <a:xfrm>
              <a:off x="-2" y="-1"/>
              <a:ext cx="4728364" cy="3656602"/>
              <a:chOff x="0" y="0"/>
              <a:chExt cx="4728363" cy="3656601"/>
            </a:xfrm>
          </p:grpSpPr>
          <p:pic>
            <p:nvPicPr>
              <p:cNvPr id="1192" name="图片 6" descr="图片 6"/>
              <p:cNvPicPr>
                <a:picLocks noChangeAspect="1"/>
              </p:cNvPicPr>
              <p:nvPr/>
            </p:nvPicPr>
            <p:blipFill>
              <a:blip r:embed="rId2">
                <a:extLst/>
              </a:blip>
              <a:stretch>
                <a:fillRect/>
              </a:stretch>
            </p:blipFill>
            <p:spPr>
              <a:xfrm>
                <a:off x="-1" y="-1"/>
                <a:ext cx="4728364" cy="3656602"/>
              </a:xfrm>
              <a:prstGeom prst="rect">
                <a:avLst/>
              </a:prstGeom>
              <a:ln w="12700" cap="flat">
                <a:noFill/>
                <a:miter lim="400000"/>
              </a:ln>
              <a:effectLst/>
            </p:spPr>
          </p:pic>
          <p:pic>
            <p:nvPicPr>
              <p:cNvPr id="1193" name="图片 1" descr="图片 1"/>
              <p:cNvPicPr>
                <a:picLocks noChangeAspect="1"/>
              </p:cNvPicPr>
              <p:nvPr/>
            </p:nvPicPr>
            <p:blipFill>
              <a:blip r:embed="rId3">
                <a:extLst/>
              </a:blip>
              <a:stretch>
                <a:fillRect/>
              </a:stretch>
            </p:blipFill>
            <p:spPr>
              <a:xfrm>
                <a:off x="216210" y="338640"/>
                <a:ext cx="4323018" cy="2341635"/>
              </a:xfrm>
              <a:prstGeom prst="rect">
                <a:avLst/>
              </a:prstGeom>
              <a:ln w="12700" cap="flat">
                <a:noFill/>
                <a:miter lim="400000"/>
              </a:ln>
              <a:effectLst/>
            </p:spPr>
          </p:pic>
        </p:grpSp>
        <p:pic>
          <p:nvPicPr>
            <p:cNvPr id="1195" name="图片 5" descr="图片 5"/>
            <p:cNvPicPr>
              <a:picLocks noChangeAspect="1"/>
            </p:cNvPicPr>
            <p:nvPr/>
          </p:nvPicPr>
          <p:blipFill>
            <a:blip r:embed="rId4">
              <a:extLst/>
            </a:blip>
            <a:stretch>
              <a:fillRect/>
            </a:stretch>
          </p:blipFill>
          <p:spPr>
            <a:xfrm>
              <a:off x="216209" y="338640"/>
              <a:ext cx="4323014" cy="2341633"/>
            </a:xfrm>
            <a:prstGeom prst="rect">
              <a:avLst/>
            </a:prstGeom>
            <a:ln w="12700" cap="flat">
              <a:noFill/>
              <a:miter lim="400000"/>
            </a:ln>
            <a:effectLst/>
          </p:spPr>
        </p:pic>
      </p:grpSp>
      <p:sp>
        <p:nvSpPr>
          <p:cNvPr id="1197"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sp>
        <p:nvSpPr>
          <p:cNvPr id="1198"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1199"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1200"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微软雅黑"/>
                <a:ea typeface="微软雅黑"/>
                <a:cs typeface="微软雅黑"/>
                <a:sym typeface="微软雅黑"/>
              </a:defRPr>
            </a:pPr>
            <a:r>
              <a:t>三、一键肃屏    </a:t>
            </a:r>
            <a:r>
              <a:rPr>
                <a:solidFill>
                  <a:schemeClr val="accent4"/>
                </a:solidFill>
              </a:rPr>
              <a:t>十、VR答题</a:t>
            </a:r>
          </a:p>
        </p:txBody>
      </p:sp>
      <p:sp>
        <p:nvSpPr>
          <p:cNvPr id="1201"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1202"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1203"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1204" name="矩形 28"/>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pic>
        <p:nvPicPr>
          <p:cNvPr id="1205" name="图片 5" descr="图片 5"/>
          <p:cNvPicPr>
            <a:picLocks noChangeAspect="1"/>
          </p:cNvPicPr>
          <p:nvPr/>
        </p:nvPicPr>
        <p:blipFill>
          <a:blip r:embed="rId5">
            <a:extLst/>
          </a:blip>
          <a:stretch>
            <a:fillRect/>
          </a:stretch>
        </p:blipFill>
        <p:spPr>
          <a:xfrm>
            <a:off x="1271649" y="2147460"/>
            <a:ext cx="4323010" cy="2341630"/>
          </a:xfrm>
          <a:prstGeom prst="rect">
            <a:avLst/>
          </a:prstGeom>
          <a:ln w="12700">
            <a:miter lim="400000"/>
          </a:ln>
        </p:spPr>
      </p:pic>
      <p:grpSp>
        <p:nvGrpSpPr>
          <p:cNvPr id="1210" name="组合 14"/>
          <p:cNvGrpSpPr/>
          <p:nvPr/>
        </p:nvGrpSpPr>
        <p:grpSpPr>
          <a:xfrm>
            <a:off x="7385045" y="1052732"/>
            <a:ext cx="3789369" cy="724099"/>
            <a:chOff x="-2" y="-2"/>
            <a:chExt cx="3789368" cy="724097"/>
          </a:xfrm>
        </p:grpSpPr>
        <p:grpSp>
          <p:nvGrpSpPr>
            <p:cNvPr id="1208" name="矩形 12"/>
            <p:cNvGrpSpPr/>
            <p:nvPr/>
          </p:nvGrpSpPr>
          <p:grpSpPr>
            <a:xfrm>
              <a:off x="-3" y="-3"/>
              <a:ext cx="1092949" cy="611154"/>
              <a:chOff x="-1" y="-1"/>
              <a:chExt cx="1092947" cy="611153"/>
            </a:xfrm>
          </p:grpSpPr>
          <p:sp>
            <p:nvSpPr>
              <p:cNvPr id="1206" name="矩形"/>
              <p:cNvSpPr/>
              <p:nvPr/>
            </p:nvSpPr>
            <p:spPr>
              <a:xfrm>
                <a:off x="-2" y="-2"/>
                <a:ext cx="1092949" cy="61115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207"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1209"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矩形 86"/>
          <p:cNvSpPr/>
          <p:nvPr/>
        </p:nvSpPr>
        <p:spPr>
          <a:xfrm>
            <a:off x="360363" y="0"/>
            <a:ext cx="2247902" cy="657225"/>
          </a:xfrm>
          <a:prstGeom prst="rect">
            <a:avLst/>
          </a:prstGeom>
          <a:solidFill>
            <a:srgbClr val="01B3E3"/>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213"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214"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215" name="TextBox 13"/>
          <p:cNvSpPr txBox="1"/>
          <p:nvPr/>
        </p:nvSpPr>
        <p:spPr>
          <a:xfrm>
            <a:off x="5240339" y="5565773"/>
            <a:ext cx="1539740" cy="647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点击“</a:t>
            </a:r>
            <a:r>
              <a:rPr>
                <a:solidFill>
                  <a:srgbClr val="00B0F0"/>
                </a:solidFill>
              </a:rPr>
              <a:t>开始答题</a:t>
            </a:r>
            <a:r>
              <a:t>”按钮，学生们在头盔中进行相应的VR答题操作。</a:t>
            </a:r>
          </a:p>
        </p:txBody>
      </p:sp>
      <p:sp>
        <p:nvSpPr>
          <p:cNvPr id="1216" name="TextBox 13"/>
          <p:cNvSpPr txBox="1"/>
          <p:nvPr/>
        </p:nvSpPr>
        <p:spPr>
          <a:xfrm>
            <a:off x="5240337" y="5080000"/>
            <a:ext cx="2522538" cy="2794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开始答题</a:t>
            </a:r>
          </a:p>
        </p:txBody>
      </p:sp>
      <p:pic>
        <p:nvPicPr>
          <p:cNvPr id="1217" name="图片 2" descr="图片 2"/>
          <p:cNvPicPr>
            <a:picLocks noChangeAspect="1"/>
          </p:cNvPicPr>
          <p:nvPr/>
        </p:nvPicPr>
        <p:blipFill>
          <a:blip r:embed="rId2">
            <a:extLst/>
          </a:blip>
          <a:stretch>
            <a:fillRect/>
          </a:stretch>
        </p:blipFill>
        <p:spPr>
          <a:xfrm>
            <a:off x="5191573" y="1352758"/>
            <a:ext cx="6382898" cy="3457403"/>
          </a:xfrm>
          <a:prstGeom prst="rect">
            <a:avLst/>
          </a:prstGeom>
          <a:ln w="12700">
            <a:miter lim="400000"/>
          </a:ln>
        </p:spPr>
      </p:pic>
      <p:sp>
        <p:nvSpPr>
          <p:cNvPr id="1218" name="直接连接符 6"/>
          <p:cNvSpPr/>
          <p:nvPr/>
        </p:nvSpPr>
        <p:spPr>
          <a:xfrm flipH="1" flipV="1">
            <a:off x="3754437" y="1438766"/>
            <a:ext cx="1409703" cy="525049"/>
          </a:xfrm>
          <a:prstGeom prst="line">
            <a:avLst/>
          </a:prstGeom>
          <a:ln w="19050">
            <a:solidFill>
              <a:schemeClr val="accent4"/>
            </a:solidFill>
            <a:miter/>
          </a:ln>
        </p:spPr>
        <p:txBody>
          <a:bodyPr lIns="45718" tIns="45718" rIns="45718" bIns="45718"/>
          <a:lstStyle/>
          <a:p>
            <a:endParaRPr/>
          </a:p>
        </p:txBody>
      </p:sp>
      <p:sp>
        <p:nvSpPr>
          <p:cNvPr id="1219" name="直接连接符 8"/>
          <p:cNvSpPr/>
          <p:nvPr/>
        </p:nvSpPr>
        <p:spPr>
          <a:xfrm flipH="1">
            <a:off x="3754437" y="4487862"/>
            <a:ext cx="1409703" cy="1456833"/>
          </a:xfrm>
          <a:prstGeom prst="line">
            <a:avLst/>
          </a:prstGeom>
          <a:ln w="19050">
            <a:solidFill>
              <a:schemeClr val="accent4"/>
            </a:solidFill>
            <a:miter/>
          </a:ln>
        </p:spPr>
        <p:txBody>
          <a:bodyPr lIns="45718" tIns="45718" rIns="45718" bIns="45718"/>
          <a:lstStyle/>
          <a:p>
            <a:endParaRPr/>
          </a:p>
        </p:txBody>
      </p:sp>
      <p:pic>
        <p:nvPicPr>
          <p:cNvPr id="1220" name="图片 20" descr="图片 20"/>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221" name="矩形 13"/>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224" name="圆角矩形 5"/>
          <p:cNvGrpSpPr/>
          <p:nvPr/>
        </p:nvGrpSpPr>
        <p:grpSpPr>
          <a:xfrm>
            <a:off x="2855640" y="496887"/>
            <a:ext cx="1536704" cy="495303"/>
            <a:chOff x="0" y="0"/>
            <a:chExt cx="1536703" cy="495302"/>
          </a:xfrm>
        </p:grpSpPr>
        <p:sp>
          <p:nvSpPr>
            <p:cNvPr id="1222"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223" name="未答题"/>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未答题</a:t>
              </a:r>
            </a:p>
          </p:txBody>
        </p:sp>
      </p:grpSp>
      <p:pic>
        <p:nvPicPr>
          <p:cNvPr id="1225" name="图片 2" descr="图片 2"/>
          <p:cNvPicPr>
            <a:picLocks noChangeAspect="1"/>
          </p:cNvPicPr>
          <p:nvPr/>
        </p:nvPicPr>
        <p:blipFill>
          <a:blip r:embed="rId4">
            <a:extLst/>
          </a:blip>
          <a:srcRect t="17375" r="76421" b="4197"/>
          <a:stretch>
            <a:fillRect/>
          </a:stretch>
        </p:blipFill>
        <p:spPr>
          <a:xfrm>
            <a:off x="1231718" y="1399608"/>
            <a:ext cx="2522721" cy="4545085"/>
          </a:xfrm>
          <a:prstGeom prst="rect">
            <a:avLst/>
          </a:prstGeom>
          <a:ln w="12700">
            <a:miter lim="400000"/>
          </a:ln>
        </p:spPr>
      </p:pic>
      <p:pic>
        <p:nvPicPr>
          <p:cNvPr id="1226" name="图片 16" descr="图片 16"/>
          <p:cNvPicPr>
            <a:picLocks noChangeAspect="1"/>
          </p:cNvPicPr>
          <p:nvPr/>
        </p:nvPicPr>
        <p:blipFill>
          <a:blip r:embed="rId5">
            <a:extLst/>
          </a:blip>
          <a:stretch>
            <a:fillRect/>
          </a:stretch>
        </p:blipFill>
        <p:spPr>
          <a:xfrm>
            <a:off x="3258361" y="3476168"/>
            <a:ext cx="252031" cy="252031"/>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 name="图片 3" descr="图片 3"/>
          <p:cNvPicPr>
            <a:picLocks noChangeAspect="1"/>
          </p:cNvPicPr>
          <p:nvPr/>
        </p:nvPicPr>
        <p:blipFill>
          <a:blip r:embed="rId2">
            <a:extLst/>
          </a:blip>
          <a:stretch>
            <a:fillRect/>
          </a:stretch>
        </p:blipFill>
        <p:spPr>
          <a:xfrm>
            <a:off x="2486858" y="775989"/>
            <a:ext cx="8953984" cy="4850076"/>
          </a:xfrm>
          <a:prstGeom prst="rect">
            <a:avLst/>
          </a:prstGeom>
          <a:ln w="12700">
            <a:miter lim="400000"/>
          </a:ln>
        </p:spPr>
      </p:pic>
      <p:pic>
        <p:nvPicPr>
          <p:cNvPr id="1229"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230" name="矩形 5"/>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defRPr sz="2000" b="1">
                <a:solidFill>
                  <a:srgbClr val="FFFFFF"/>
                </a:solidFill>
                <a:latin typeface="微软雅黑"/>
                <a:ea typeface="微软雅黑"/>
                <a:cs typeface="微软雅黑"/>
                <a:sym typeface="微软雅黑"/>
              </a:defRPr>
            </a:pPr>
            <a:endParaRPr/>
          </a:p>
        </p:txBody>
      </p:sp>
      <p:sp>
        <p:nvSpPr>
          <p:cNvPr id="1231" name="矩形 7"/>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232"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233"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234" name="文本框 18"/>
          <p:cNvSpPr txBox="1"/>
          <p:nvPr/>
        </p:nvSpPr>
        <p:spPr>
          <a:xfrm>
            <a:off x="360361" y="1718230"/>
            <a:ext cx="2003732"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latin typeface="微软雅黑"/>
                <a:ea typeface="微软雅黑"/>
                <a:cs typeface="微软雅黑"/>
                <a:sym typeface="微软雅黑"/>
              </a:defRPr>
            </a:lvl1pPr>
          </a:lstStyle>
          <a:p>
            <a:r>
              <a:t>开始答题</a:t>
            </a:r>
          </a:p>
        </p:txBody>
      </p:sp>
      <p:sp>
        <p:nvSpPr>
          <p:cNvPr id="1235" name="文本框 2"/>
          <p:cNvSpPr txBox="1"/>
          <p:nvPr/>
        </p:nvSpPr>
        <p:spPr>
          <a:xfrm>
            <a:off x="360360" y="2216149"/>
            <a:ext cx="1847209" cy="7391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200">
                <a:latin typeface="微软雅黑"/>
                <a:ea typeface="微软雅黑"/>
                <a:cs typeface="微软雅黑"/>
                <a:sym typeface="微软雅黑"/>
              </a:defRPr>
            </a:pPr>
            <a:r>
              <a:t>当前处于</a:t>
            </a:r>
            <a:r>
              <a:rPr>
                <a:solidFill>
                  <a:srgbClr val="00B0F0"/>
                </a:solidFill>
              </a:rPr>
              <a:t>VR答题状态</a:t>
            </a:r>
            <a:r>
              <a:t>，待倒计时结束后，将退出答题状态。</a:t>
            </a:r>
          </a:p>
        </p:txBody>
      </p:sp>
      <p:sp>
        <p:nvSpPr>
          <p:cNvPr id="1236" name="矩形 12"/>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239" name="圆角矩形 5"/>
          <p:cNvGrpSpPr/>
          <p:nvPr/>
        </p:nvGrpSpPr>
        <p:grpSpPr>
          <a:xfrm>
            <a:off x="2855640" y="153013"/>
            <a:ext cx="1536704" cy="495306"/>
            <a:chOff x="0" y="0"/>
            <a:chExt cx="1536703" cy="495304"/>
          </a:xfrm>
        </p:grpSpPr>
        <p:sp>
          <p:nvSpPr>
            <p:cNvPr id="1237" name="圆角矩形"/>
            <p:cNvSpPr/>
            <p:nvPr/>
          </p:nvSpPr>
          <p:spPr>
            <a:xfrm>
              <a:off x="0" y="-1"/>
              <a:ext cx="1536704" cy="495306"/>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238" name="正在答题"/>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正在答题</a:t>
              </a:r>
            </a:p>
          </p:txBody>
        </p:sp>
      </p:grpSp>
      <p:sp>
        <p:nvSpPr>
          <p:cNvPr id="1240"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241"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242"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文本框 13"/>
          <p:cNvSpPr txBox="1"/>
          <p:nvPr/>
        </p:nvSpPr>
        <p:spPr>
          <a:xfrm>
            <a:off x="3159520" y="2752256"/>
            <a:ext cx="2560581" cy="3708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1600" b="1">
                <a:solidFill>
                  <a:srgbClr val="FFFFFF"/>
                </a:solidFill>
                <a:latin typeface="微软雅黑"/>
                <a:ea typeface="微软雅黑"/>
                <a:cs typeface="微软雅黑"/>
                <a:sym typeface="微软雅黑"/>
              </a:defRPr>
            </a:lvl1pPr>
          </a:lstStyle>
          <a:p>
            <a:r>
              <a:t>课堂模式</a:t>
            </a:r>
          </a:p>
        </p:txBody>
      </p:sp>
      <p:sp>
        <p:nvSpPr>
          <p:cNvPr id="445" name="文本框 13"/>
          <p:cNvSpPr txBox="1"/>
          <p:nvPr/>
        </p:nvSpPr>
        <p:spPr>
          <a:xfrm>
            <a:off x="6678392" y="2279067"/>
            <a:ext cx="2560583" cy="3708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1600" b="1">
                <a:solidFill>
                  <a:srgbClr val="FFFFFF"/>
                </a:solidFill>
                <a:latin typeface="微软雅黑"/>
                <a:ea typeface="微软雅黑"/>
                <a:cs typeface="微软雅黑"/>
                <a:sym typeface="微软雅黑"/>
              </a:defRPr>
            </a:lvl1pPr>
          </a:lstStyle>
          <a:p>
            <a:r>
              <a:t>VR模式</a:t>
            </a:r>
          </a:p>
        </p:txBody>
      </p:sp>
      <p:sp>
        <p:nvSpPr>
          <p:cNvPr id="446" name="直接连接符 4"/>
          <p:cNvSpPr/>
          <p:nvPr/>
        </p:nvSpPr>
        <p:spPr>
          <a:xfrm>
            <a:off x="355598" y="914400"/>
            <a:ext cx="11328404" cy="0"/>
          </a:xfrm>
          <a:prstGeom prst="line">
            <a:avLst/>
          </a:prstGeom>
          <a:ln w="28575">
            <a:solidFill>
              <a:srgbClr val="A6A6A6"/>
            </a:solidFill>
          </a:ln>
        </p:spPr>
        <p:txBody>
          <a:bodyPr lIns="45718" tIns="45718" rIns="45718" bIns="45718"/>
          <a:lstStyle/>
          <a:p>
            <a:endParaRPr/>
          </a:p>
        </p:txBody>
      </p:sp>
      <p:grpSp>
        <p:nvGrpSpPr>
          <p:cNvPr id="449" name="圆角矩形 5"/>
          <p:cNvGrpSpPr/>
          <p:nvPr/>
        </p:nvGrpSpPr>
        <p:grpSpPr>
          <a:xfrm>
            <a:off x="10147300" y="317500"/>
            <a:ext cx="1536700" cy="495300"/>
            <a:chOff x="0" y="0"/>
            <a:chExt cx="1536700" cy="495300"/>
          </a:xfrm>
        </p:grpSpPr>
        <p:sp>
          <p:nvSpPr>
            <p:cNvPr id="447" name="圆角矩形"/>
            <p:cNvSpPr/>
            <p:nvPr/>
          </p:nvSpPr>
          <p:spPr>
            <a:xfrm>
              <a:off x="0" y="0"/>
              <a:ext cx="1536700" cy="495300"/>
            </a:xfrm>
            <a:prstGeom prst="roundRect">
              <a:avLst>
                <a:gd name="adj" fmla="val 16667"/>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448" name="概况介绍"/>
            <p:cNvSpPr txBox="1"/>
            <p:nvPr/>
          </p:nvSpPr>
          <p:spPr>
            <a:xfrm>
              <a:off x="24176" y="43178"/>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概况介绍</a:t>
              </a:r>
            </a:p>
          </p:txBody>
        </p:sp>
      </p:grpSp>
      <p:sp>
        <p:nvSpPr>
          <p:cNvPr id="450" name="文本框 12"/>
          <p:cNvSpPr txBox="1"/>
          <p:nvPr/>
        </p:nvSpPr>
        <p:spPr>
          <a:xfrm>
            <a:off x="844548" y="420687"/>
            <a:ext cx="3811294"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595959"/>
                </a:solidFill>
                <a:latin typeface="微软雅黑"/>
                <a:ea typeface="微软雅黑"/>
                <a:cs typeface="微软雅黑"/>
                <a:sym typeface="微软雅黑"/>
              </a:defRPr>
            </a:lvl1pPr>
          </a:lstStyle>
          <a:p>
            <a:r>
              <a:t>两种模式：课堂模式+VR模式</a:t>
            </a:r>
          </a:p>
        </p:txBody>
      </p:sp>
      <p:pic>
        <p:nvPicPr>
          <p:cNvPr id="451" name="组合 6" descr="组合 6"/>
          <p:cNvPicPr>
            <a:picLocks noChangeAspect="1"/>
          </p:cNvPicPr>
          <p:nvPr/>
        </p:nvPicPr>
        <p:blipFill>
          <a:blip r:embed="rId2">
            <a:extLst/>
          </a:blip>
          <a:stretch>
            <a:fillRect/>
          </a:stretch>
        </p:blipFill>
        <p:spPr>
          <a:xfrm>
            <a:off x="512762" y="407987"/>
            <a:ext cx="334965" cy="403228"/>
          </a:xfrm>
          <a:prstGeom prst="rect">
            <a:avLst/>
          </a:prstGeom>
          <a:ln w="12700">
            <a:miter lim="400000"/>
          </a:ln>
        </p:spPr>
      </p:pic>
      <p:sp>
        <p:nvSpPr>
          <p:cNvPr id="452" name="矩形 9"/>
          <p:cNvSpPr txBox="1"/>
          <p:nvPr/>
        </p:nvSpPr>
        <p:spPr>
          <a:xfrm>
            <a:off x="1033457" y="3481458"/>
            <a:ext cx="3462612" cy="27711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b="1">
                <a:latin typeface="微软雅黑"/>
                <a:ea typeface="微软雅黑"/>
                <a:cs typeface="微软雅黑"/>
                <a:sym typeface="微软雅黑"/>
              </a:defRPr>
            </a:pPr>
            <a:r>
              <a:t>演示教学</a:t>
            </a:r>
            <a:r>
              <a:rPr b="0"/>
              <a:t>：教师可以将自己电脑屏幕实时同步复制到学生电脑屏幕上。</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一键肃屏</a:t>
            </a:r>
            <a:r>
              <a:rPr b="0"/>
              <a:t>：教师可以禁止学生自由操作电脑，使学生专注于教师的讲课内容。</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一键重启</a:t>
            </a:r>
            <a:r>
              <a:rPr b="0"/>
              <a:t>：教师可以重新启动所有学生电脑。</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一键关机</a:t>
            </a:r>
            <a:r>
              <a:rPr b="0"/>
              <a:t>：教师可一键关闭所有尚未关机的学生机，以避免学生离开时忘记关机。</a:t>
            </a:r>
          </a:p>
        </p:txBody>
      </p:sp>
      <p:grpSp>
        <p:nvGrpSpPr>
          <p:cNvPr id="456" name="组合 10"/>
          <p:cNvGrpSpPr/>
          <p:nvPr/>
        </p:nvGrpSpPr>
        <p:grpSpPr>
          <a:xfrm>
            <a:off x="1033459" y="1448576"/>
            <a:ext cx="3406357" cy="1956456"/>
            <a:chOff x="-1" y="0"/>
            <a:chExt cx="3406356" cy="1956454"/>
          </a:xfrm>
        </p:grpSpPr>
        <p:sp>
          <p:nvSpPr>
            <p:cNvPr id="453" name="矩形 16"/>
            <p:cNvSpPr/>
            <p:nvPr/>
          </p:nvSpPr>
          <p:spPr>
            <a:xfrm>
              <a:off x="-2" y="-1"/>
              <a:ext cx="3406357" cy="1956456"/>
            </a:xfrm>
            <a:prstGeom prst="rect">
              <a:avLst/>
            </a:prstGeom>
            <a:noFill/>
            <a:ln w="19050" cap="flat">
              <a:solidFill>
                <a:srgbClr val="767171"/>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54" name="文本框 13"/>
            <p:cNvSpPr txBox="1"/>
            <p:nvPr/>
          </p:nvSpPr>
          <p:spPr>
            <a:xfrm>
              <a:off x="422885" y="517704"/>
              <a:ext cx="2560582" cy="370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b="1">
                  <a:solidFill>
                    <a:srgbClr val="0C86B6"/>
                  </a:solidFill>
                  <a:latin typeface="微软雅黑"/>
                  <a:ea typeface="微软雅黑"/>
                  <a:cs typeface="微软雅黑"/>
                  <a:sym typeface="微软雅黑"/>
                </a:defRPr>
              </a:lvl1pPr>
            </a:lstStyle>
            <a:p>
              <a:r>
                <a:t>课堂功能</a:t>
              </a:r>
            </a:p>
          </p:txBody>
        </p:sp>
        <p:sp>
          <p:nvSpPr>
            <p:cNvPr id="455" name="文本框 14"/>
            <p:cNvSpPr txBox="1"/>
            <p:nvPr/>
          </p:nvSpPr>
          <p:spPr>
            <a:xfrm>
              <a:off x="776439" y="1081559"/>
              <a:ext cx="1834207"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1400">
                  <a:solidFill>
                    <a:srgbClr val="404040"/>
                  </a:solidFill>
                  <a:latin typeface="微软雅黑"/>
                  <a:ea typeface="微软雅黑"/>
                  <a:cs typeface="微软雅黑"/>
                  <a:sym typeface="微软雅黑"/>
                </a:defRPr>
              </a:lvl1pPr>
            </a:lstStyle>
            <a:p>
              <a:r>
                <a:t>演示教学、一键肃屏、一键重启、一键关机</a:t>
              </a:r>
            </a:p>
          </p:txBody>
        </p:sp>
      </p:grpSp>
      <p:sp>
        <p:nvSpPr>
          <p:cNvPr id="457" name="文本框 13"/>
          <p:cNvSpPr txBox="1"/>
          <p:nvPr/>
        </p:nvSpPr>
        <p:spPr>
          <a:xfrm>
            <a:off x="3159525" y="-72945"/>
            <a:ext cx="2560581" cy="3708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1600" b="1">
                <a:solidFill>
                  <a:srgbClr val="FFFFFF"/>
                </a:solidFill>
                <a:latin typeface="微软雅黑"/>
                <a:ea typeface="微软雅黑"/>
                <a:cs typeface="微软雅黑"/>
                <a:sym typeface="微软雅黑"/>
              </a:defRPr>
            </a:lvl1pPr>
          </a:lstStyle>
          <a:p>
            <a:r>
              <a:t>课堂模式</a:t>
            </a:r>
          </a:p>
        </p:txBody>
      </p:sp>
      <p:pic>
        <p:nvPicPr>
          <p:cNvPr id="458"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grpSp>
        <p:nvGrpSpPr>
          <p:cNvPr id="462" name="组合 18"/>
          <p:cNvGrpSpPr/>
          <p:nvPr/>
        </p:nvGrpSpPr>
        <p:grpSpPr>
          <a:xfrm>
            <a:off x="4416426" y="1436060"/>
            <a:ext cx="3518882" cy="1956456"/>
            <a:chOff x="0" y="0"/>
            <a:chExt cx="3518880" cy="1956454"/>
          </a:xfrm>
        </p:grpSpPr>
        <p:sp>
          <p:nvSpPr>
            <p:cNvPr id="459" name="矩形 23"/>
            <p:cNvSpPr/>
            <p:nvPr/>
          </p:nvSpPr>
          <p:spPr>
            <a:xfrm>
              <a:off x="-1" y="-1"/>
              <a:ext cx="3518882" cy="1956456"/>
            </a:xfrm>
            <a:prstGeom prst="rect">
              <a:avLst/>
            </a:prstGeom>
            <a:noFill/>
            <a:ln w="19050" cap="flat">
              <a:solidFill>
                <a:srgbClr val="767171"/>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60" name="文本框 20"/>
            <p:cNvSpPr txBox="1"/>
            <p:nvPr/>
          </p:nvSpPr>
          <p:spPr>
            <a:xfrm>
              <a:off x="436855" y="517704"/>
              <a:ext cx="2645168" cy="370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b="1">
                  <a:solidFill>
                    <a:schemeClr val="accent6"/>
                  </a:solidFill>
                  <a:latin typeface="微软雅黑"/>
                  <a:ea typeface="微软雅黑"/>
                  <a:cs typeface="微软雅黑"/>
                  <a:sym typeface="微软雅黑"/>
                </a:defRPr>
              </a:lvl1pPr>
            </a:lstStyle>
            <a:p>
              <a:r>
                <a:t>常务功能</a:t>
              </a:r>
            </a:p>
          </p:txBody>
        </p:sp>
        <p:sp>
          <p:nvSpPr>
            <p:cNvPr id="461" name="文本框 21"/>
            <p:cNvSpPr txBox="1"/>
            <p:nvPr/>
          </p:nvSpPr>
          <p:spPr>
            <a:xfrm>
              <a:off x="511682" y="1081559"/>
              <a:ext cx="2610931" cy="853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a:defRPr sz="1400">
                  <a:latin typeface="微软雅黑"/>
                  <a:ea typeface="微软雅黑"/>
                  <a:cs typeface="微软雅黑"/>
                  <a:sym typeface="微软雅黑"/>
                </a:defRPr>
              </a:pPr>
              <a:r>
                <a:t>一键开机</a:t>
              </a:r>
              <a:endParaRPr>
                <a:latin typeface="Calibri"/>
                <a:ea typeface="Calibri"/>
                <a:cs typeface="Calibri"/>
                <a:sym typeface="Calibri"/>
              </a:endParaRPr>
            </a:p>
            <a:p>
              <a:pPr algn="ctr">
                <a:defRPr sz="1400">
                  <a:latin typeface="微软雅黑"/>
                  <a:ea typeface="微软雅黑"/>
                  <a:cs typeface="微软雅黑"/>
                  <a:sym typeface="微软雅黑"/>
                </a:defRPr>
              </a:pPr>
              <a:r>
                <a:t>新建答题</a:t>
              </a:r>
              <a:endParaRPr>
                <a:latin typeface="Calibri"/>
                <a:ea typeface="Calibri"/>
                <a:cs typeface="Calibri"/>
                <a:sym typeface="Calibri"/>
              </a:endParaRPr>
            </a:p>
            <a:p>
              <a:pPr algn="ctr">
                <a:defRPr sz="1400">
                  <a:latin typeface="微软雅黑"/>
                  <a:ea typeface="微软雅黑"/>
                  <a:cs typeface="微软雅黑"/>
                  <a:sym typeface="微软雅黑"/>
                </a:defRPr>
              </a:pPr>
              <a:r>
                <a:t>答题统计</a:t>
              </a:r>
            </a:p>
          </p:txBody>
        </p:sp>
      </p:grpSp>
      <p:grpSp>
        <p:nvGrpSpPr>
          <p:cNvPr id="466" name="组合 25"/>
          <p:cNvGrpSpPr/>
          <p:nvPr/>
        </p:nvGrpSpPr>
        <p:grpSpPr>
          <a:xfrm>
            <a:off x="7958680" y="1430530"/>
            <a:ext cx="3295106" cy="1956456"/>
            <a:chOff x="-1" y="0"/>
            <a:chExt cx="3295105" cy="1956454"/>
          </a:xfrm>
        </p:grpSpPr>
        <p:sp>
          <p:nvSpPr>
            <p:cNvPr id="463" name="矩形 26"/>
            <p:cNvSpPr/>
            <p:nvPr/>
          </p:nvSpPr>
          <p:spPr>
            <a:xfrm>
              <a:off x="-2" y="-1"/>
              <a:ext cx="3295107" cy="1956456"/>
            </a:xfrm>
            <a:prstGeom prst="rect">
              <a:avLst/>
            </a:prstGeom>
            <a:noFill/>
            <a:ln w="19050" cap="flat">
              <a:solidFill>
                <a:srgbClr val="767171"/>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464" name="文本框 28"/>
            <p:cNvSpPr txBox="1"/>
            <p:nvPr/>
          </p:nvSpPr>
          <p:spPr>
            <a:xfrm>
              <a:off x="409075" y="526378"/>
              <a:ext cx="2476953" cy="370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b="1">
                  <a:solidFill>
                    <a:schemeClr val="accent4"/>
                  </a:solidFill>
                  <a:latin typeface="微软雅黑"/>
                  <a:ea typeface="微软雅黑"/>
                  <a:cs typeface="微软雅黑"/>
                  <a:sym typeface="微软雅黑"/>
                </a:defRPr>
              </a:lvl1pPr>
            </a:lstStyle>
            <a:p>
              <a:r>
                <a:t>VR功能</a:t>
              </a:r>
            </a:p>
          </p:txBody>
        </p:sp>
        <p:sp>
          <p:nvSpPr>
            <p:cNvPr id="465" name="文本框 29"/>
            <p:cNvSpPr txBox="1"/>
            <p:nvPr/>
          </p:nvSpPr>
          <p:spPr>
            <a:xfrm>
              <a:off x="441134" y="1081560"/>
              <a:ext cx="2444894" cy="853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a:defRPr sz="1400">
                  <a:latin typeface="微软雅黑"/>
                  <a:ea typeface="微软雅黑"/>
                  <a:cs typeface="微软雅黑"/>
                  <a:sym typeface="微软雅黑"/>
                </a:defRPr>
              </a:pPr>
              <a:r>
                <a:t>场景切换、暂停课件、</a:t>
              </a:r>
              <a:endParaRPr>
                <a:latin typeface="Calibri"/>
                <a:ea typeface="Calibri"/>
                <a:cs typeface="Calibri"/>
                <a:sym typeface="Calibri"/>
              </a:endParaRPr>
            </a:p>
            <a:p>
              <a:pPr algn="ctr">
                <a:defRPr sz="1400">
                  <a:latin typeface="微软雅黑"/>
                  <a:ea typeface="微软雅黑"/>
                  <a:cs typeface="微软雅黑"/>
                  <a:sym typeface="微软雅黑"/>
                </a:defRPr>
              </a:pPr>
              <a:r>
                <a:t>VR答题、一键结课、</a:t>
              </a:r>
              <a:endParaRPr>
                <a:latin typeface="Calibri"/>
                <a:ea typeface="Calibri"/>
                <a:cs typeface="Calibri"/>
                <a:sym typeface="Calibri"/>
              </a:endParaRPr>
            </a:p>
            <a:p>
              <a:pPr algn="ctr">
                <a:defRPr sz="1400">
                  <a:latin typeface="微软雅黑"/>
                  <a:ea typeface="微软雅黑"/>
                  <a:cs typeface="微软雅黑"/>
                  <a:sym typeface="微软雅黑"/>
                </a:defRPr>
              </a:pPr>
              <a:r>
                <a:t>全屏监控、语音功能</a:t>
              </a:r>
            </a:p>
          </p:txBody>
        </p:sp>
      </p:grpSp>
      <p:sp>
        <p:nvSpPr>
          <p:cNvPr id="467" name="圆角矩形 17"/>
          <p:cNvSpPr/>
          <p:nvPr/>
        </p:nvSpPr>
        <p:spPr>
          <a:xfrm>
            <a:off x="1033456" y="1432576"/>
            <a:ext cx="6925227" cy="346379"/>
          </a:xfrm>
          <a:prstGeom prst="roundRect">
            <a:avLst>
              <a:gd name="adj" fmla="val 16667"/>
            </a:avLst>
          </a:prstGeom>
          <a:solidFill>
            <a:srgbClr val="269FD3"/>
          </a:solidFill>
          <a:ln w="12700">
            <a:miter lim="400000"/>
          </a:ln>
        </p:spPr>
        <p:txBody>
          <a:bodyPr lIns="45718" tIns="45718" rIns="45718" bIns="45718" anchor="ctr"/>
          <a:lstStyle/>
          <a:p>
            <a:pPr algn="ctr">
              <a:defRPr>
                <a:solidFill>
                  <a:srgbClr val="46CA00"/>
                </a:solidFill>
                <a:latin typeface="Calibri"/>
                <a:ea typeface="Calibri"/>
                <a:cs typeface="Calibri"/>
                <a:sym typeface="Calibri"/>
              </a:defRPr>
            </a:pPr>
            <a:endParaRPr/>
          </a:p>
        </p:txBody>
      </p:sp>
      <p:sp>
        <p:nvSpPr>
          <p:cNvPr id="468" name="圆角矩形 24"/>
          <p:cNvSpPr/>
          <p:nvPr/>
        </p:nvSpPr>
        <p:spPr>
          <a:xfrm>
            <a:off x="4438896" y="1052736"/>
            <a:ext cx="6814889" cy="352242"/>
          </a:xfrm>
          <a:prstGeom prst="roundRect">
            <a:avLst>
              <a:gd name="adj" fmla="val 16667"/>
            </a:avLst>
          </a:prstGeom>
          <a:solidFill>
            <a:schemeClr val="accent4"/>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sp>
        <p:nvSpPr>
          <p:cNvPr id="469" name="文本框 13"/>
          <p:cNvSpPr txBox="1"/>
          <p:nvPr/>
        </p:nvSpPr>
        <p:spPr>
          <a:xfrm>
            <a:off x="3136143" y="1438103"/>
            <a:ext cx="2560581" cy="3708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1600" b="1">
                <a:solidFill>
                  <a:srgbClr val="FFFFFF"/>
                </a:solidFill>
                <a:latin typeface="微软雅黑"/>
                <a:ea typeface="微软雅黑"/>
                <a:cs typeface="微软雅黑"/>
                <a:sym typeface="微软雅黑"/>
              </a:defRPr>
            </a:lvl1pPr>
          </a:lstStyle>
          <a:p>
            <a:r>
              <a:t>课堂模式</a:t>
            </a:r>
          </a:p>
        </p:txBody>
      </p:sp>
      <p:sp>
        <p:nvSpPr>
          <p:cNvPr id="470" name="文本框 13"/>
          <p:cNvSpPr txBox="1"/>
          <p:nvPr/>
        </p:nvSpPr>
        <p:spPr>
          <a:xfrm>
            <a:off x="6678392" y="1074047"/>
            <a:ext cx="2560583" cy="3708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1600" b="1">
                <a:solidFill>
                  <a:srgbClr val="FFFFFF"/>
                </a:solidFill>
                <a:latin typeface="微软雅黑"/>
                <a:ea typeface="微软雅黑"/>
                <a:cs typeface="微软雅黑"/>
                <a:sym typeface="微软雅黑"/>
              </a:defRPr>
            </a:lvl1pPr>
          </a:lstStyle>
          <a:p>
            <a:r>
              <a:t>VR模式</a:t>
            </a:r>
          </a:p>
        </p:txBody>
      </p:sp>
      <p:sp>
        <p:nvSpPr>
          <p:cNvPr id="471" name="矩形 9"/>
          <p:cNvSpPr txBox="1"/>
          <p:nvPr/>
        </p:nvSpPr>
        <p:spPr>
          <a:xfrm>
            <a:off x="8184232" y="3448791"/>
            <a:ext cx="3600403" cy="3456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b="1">
                <a:latin typeface="微软雅黑"/>
                <a:ea typeface="微软雅黑"/>
                <a:cs typeface="微软雅黑"/>
                <a:sym typeface="微软雅黑"/>
              </a:defRPr>
            </a:pPr>
            <a:r>
              <a:t>场景切换</a:t>
            </a:r>
            <a:r>
              <a:rPr b="0"/>
              <a:t>：教师上课时切换课程内容工具。</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暂停课件</a:t>
            </a:r>
            <a:r>
              <a:rPr b="0"/>
              <a:t>：教师可随时暂停所有学生电脑内VR课件的播放。</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VR答题</a:t>
            </a:r>
            <a:r>
              <a:rPr b="0"/>
              <a:t>：可让学生们在VR中进行答题操作。</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一键结课</a:t>
            </a:r>
            <a:r>
              <a:rPr b="0"/>
              <a:t>：可一键结束所有电脑的播放。</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全屏监控</a:t>
            </a:r>
            <a:r>
              <a:rPr b="0"/>
              <a:t>：针对单个学生进行实时视频监控。</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语音功能</a:t>
            </a:r>
            <a:r>
              <a:rPr b="0"/>
              <a:t>：可对全体或单个学生语音。</a:t>
            </a:r>
          </a:p>
        </p:txBody>
      </p:sp>
      <p:sp>
        <p:nvSpPr>
          <p:cNvPr id="472" name="矩形 9"/>
          <p:cNvSpPr txBox="1"/>
          <p:nvPr/>
        </p:nvSpPr>
        <p:spPr>
          <a:xfrm>
            <a:off x="4496067" y="3448791"/>
            <a:ext cx="3462617" cy="2047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b="1">
                <a:latin typeface="微软雅黑"/>
                <a:ea typeface="微软雅黑"/>
                <a:cs typeface="微软雅黑"/>
                <a:sym typeface="微软雅黑"/>
              </a:defRPr>
            </a:pPr>
            <a:r>
              <a:t>一键开机</a:t>
            </a:r>
            <a:r>
              <a:rPr b="0"/>
              <a:t>：教师在开始上课前可以在威爱通中一键启动所有未启动的学生机。</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新建答题</a:t>
            </a:r>
            <a:r>
              <a:rPr b="0"/>
              <a:t>：教师可在任何模式下新建VR试题。</a:t>
            </a:r>
          </a:p>
          <a:p>
            <a:pPr>
              <a:defRPr sz="1400">
                <a:latin typeface="微软雅黑"/>
                <a:ea typeface="微软雅黑"/>
                <a:cs typeface="微软雅黑"/>
                <a:sym typeface="微软雅黑"/>
              </a:defRPr>
            </a:pPr>
            <a:endParaRPr b="0"/>
          </a:p>
          <a:p>
            <a:pPr>
              <a:defRPr sz="1400" b="1">
                <a:latin typeface="微软雅黑"/>
                <a:ea typeface="微软雅黑"/>
                <a:cs typeface="微软雅黑"/>
                <a:sym typeface="微软雅黑"/>
              </a:defRPr>
            </a:pPr>
            <a:r>
              <a:t>答题统计</a:t>
            </a:r>
            <a:r>
              <a:rPr b="0"/>
              <a:t>：教师可在任何模式下查看上一下试题的答题数据。</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6" name="圆角矩形 5"/>
          <p:cNvGrpSpPr/>
          <p:nvPr/>
        </p:nvGrpSpPr>
        <p:grpSpPr>
          <a:xfrm>
            <a:off x="2855640" y="161392"/>
            <a:ext cx="1536704" cy="495303"/>
            <a:chOff x="0" y="0"/>
            <a:chExt cx="1536703" cy="495302"/>
          </a:xfrm>
        </p:grpSpPr>
        <p:sp>
          <p:nvSpPr>
            <p:cNvPr id="1244"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245" name="完成答题"/>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完成答题</a:t>
              </a:r>
            </a:p>
          </p:txBody>
        </p:sp>
      </p:grpSp>
      <p:pic>
        <p:nvPicPr>
          <p:cNvPr id="1247" name="图片 3" descr="图片 3"/>
          <p:cNvPicPr>
            <a:picLocks noChangeAspect="1"/>
          </p:cNvPicPr>
          <p:nvPr/>
        </p:nvPicPr>
        <p:blipFill>
          <a:blip r:embed="rId2">
            <a:extLst/>
          </a:blip>
          <a:stretch>
            <a:fillRect/>
          </a:stretch>
        </p:blipFill>
        <p:spPr>
          <a:xfrm>
            <a:off x="2488495" y="776878"/>
            <a:ext cx="8950708" cy="4848300"/>
          </a:xfrm>
          <a:prstGeom prst="rect">
            <a:avLst/>
          </a:prstGeom>
          <a:ln w="12700">
            <a:miter lim="400000"/>
          </a:ln>
        </p:spPr>
      </p:pic>
      <p:pic>
        <p:nvPicPr>
          <p:cNvPr id="1248"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249" name="矩形 5"/>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defRPr sz="2000" b="1">
                <a:solidFill>
                  <a:srgbClr val="FFFFFF"/>
                </a:solidFill>
                <a:latin typeface="微软雅黑"/>
                <a:ea typeface="微软雅黑"/>
                <a:cs typeface="微软雅黑"/>
                <a:sym typeface="微软雅黑"/>
              </a:defRPr>
            </a:pPr>
            <a:endParaRPr/>
          </a:p>
        </p:txBody>
      </p:sp>
      <p:sp>
        <p:nvSpPr>
          <p:cNvPr id="1250" name="矩形 7"/>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251"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252"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253" name="文本框 18"/>
          <p:cNvSpPr txBox="1"/>
          <p:nvPr/>
        </p:nvSpPr>
        <p:spPr>
          <a:xfrm>
            <a:off x="360361" y="1718230"/>
            <a:ext cx="2003732"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latin typeface="微软雅黑"/>
                <a:ea typeface="微软雅黑"/>
                <a:cs typeface="微软雅黑"/>
                <a:sym typeface="微软雅黑"/>
              </a:defRPr>
            </a:lvl1pPr>
          </a:lstStyle>
          <a:p>
            <a:r>
              <a:t>答题统计</a:t>
            </a:r>
          </a:p>
        </p:txBody>
      </p:sp>
      <p:sp>
        <p:nvSpPr>
          <p:cNvPr id="1254" name="文本框 2"/>
          <p:cNvSpPr txBox="1"/>
          <p:nvPr/>
        </p:nvSpPr>
        <p:spPr>
          <a:xfrm>
            <a:off x="360360" y="2216149"/>
            <a:ext cx="1847209" cy="7391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200">
                <a:latin typeface="微软雅黑"/>
                <a:ea typeface="微软雅黑"/>
                <a:cs typeface="微软雅黑"/>
                <a:sym typeface="微软雅黑"/>
              </a:defRPr>
            </a:lvl1pPr>
          </a:lstStyle>
          <a:p>
            <a:r>
              <a:t>，待倒计时结束后，将退出答题状态，系统弹出答题统计界面。</a:t>
            </a:r>
          </a:p>
        </p:txBody>
      </p:sp>
      <p:sp>
        <p:nvSpPr>
          <p:cNvPr id="1255" name="矩形 12"/>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矩形 3"/>
          <p:cNvSpPr/>
          <p:nvPr/>
        </p:nvSpPr>
        <p:spPr>
          <a:xfrm>
            <a:off x="0" y="0"/>
            <a:ext cx="4470400" cy="6858000"/>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grpSp>
        <p:nvGrpSpPr>
          <p:cNvPr id="1262" name="组合 14"/>
          <p:cNvGrpSpPr/>
          <p:nvPr/>
        </p:nvGrpSpPr>
        <p:grpSpPr>
          <a:xfrm>
            <a:off x="7385045" y="1052732"/>
            <a:ext cx="3789369" cy="724099"/>
            <a:chOff x="-2" y="-2"/>
            <a:chExt cx="3789368" cy="724097"/>
          </a:xfrm>
        </p:grpSpPr>
        <p:grpSp>
          <p:nvGrpSpPr>
            <p:cNvPr id="1260" name="矩形 12"/>
            <p:cNvGrpSpPr/>
            <p:nvPr/>
          </p:nvGrpSpPr>
          <p:grpSpPr>
            <a:xfrm>
              <a:off x="-3" y="-3"/>
              <a:ext cx="1092949" cy="611154"/>
              <a:chOff x="-1" y="-1"/>
              <a:chExt cx="1092947" cy="611153"/>
            </a:xfrm>
          </p:grpSpPr>
          <p:sp>
            <p:nvSpPr>
              <p:cNvPr id="1258" name="矩形"/>
              <p:cNvSpPr/>
              <p:nvPr/>
            </p:nvSpPr>
            <p:spPr>
              <a:xfrm>
                <a:off x="-2" y="-2"/>
                <a:ext cx="1092949" cy="61115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259"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1261"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grpSp>
        <p:nvGrpSpPr>
          <p:cNvPr id="1267" name="组合 15"/>
          <p:cNvGrpSpPr/>
          <p:nvPr/>
        </p:nvGrpSpPr>
        <p:grpSpPr>
          <a:xfrm>
            <a:off x="1055437" y="1808819"/>
            <a:ext cx="4728364" cy="3656602"/>
            <a:chOff x="-1" y="0"/>
            <a:chExt cx="4728363" cy="3656601"/>
          </a:xfrm>
        </p:grpSpPr>
        <p:grpSp>
          <p:nvGrpSpPr>
            <p:cNvPr id="1265" name="组合 16"/>
            <p:cNvGrpSpPr/>
            <p:nvPr/>
          </p:nvGrpSpPr>
          <p:grpSpPr>
            <a:xfrm>
              <a:off x="-2" y="-1"/>
              <a:ext cx="4728364" cy="3656602"/>
              <a:chOff x="0" y="0"/>
              <a:chExt cx="4728363" cy="3656601"/>
            </a:xfrm>
          </p:grpSpPr>
          <p:pic>
            <p:nvPicPr>
              <p:cNvPr id="1263" name="图片 6" descr="图片 6"/>
              <p:cNvPicPr>
                <a:picLocks noChangeAspect="1"/>
              </p:cNvPicPr>
              <p:nvPr/>
            </p:nvPicPr>
            <p:blipFill>
              <a:blip r:embed="rId2">
                <a:extLst/>
              </a:blip>
              <a:stretch>
                <a:fillRect/>
              </a:stretch>
            </p:blipFill>
            <p:spPr>
              <a:xfrm>
                <a:off x="-1" y="-1"/>
                <a:ext cx="4728364" cy="3656602"/>
              </a:xfrm>
              <a:prstGeom prst="rect">
                <a:avLst/>
              </a:prstGeom>
              <a:ln w="12700" cap="flat">
                <a:noFill/>
                <a:miter lim="400000"/>
              </a:ln>
              <a:effectLst/>
            </p:spPr>
          </p:pic>
          <p:pic>
            <p:nvPicPr>
              <p:cNvPr id="1264" name="图片 1" descr="图片 1"/>
              <p:cNvPicPr>
                <a:picLocks noChangeAspect="1"/>
              </p:cNvPicPr>
              <p:nvPr/>
            </p:nvPicPr>
            <p:blipFill>
              <a:blip r:embed="rId3">
                <a:extLst/>
              </a:blip>
              <a:stretch>
                <a:fillRect/>
              </a:stretch>
            </p:blipFill>
            <p:spPr>
              <a:xfrm>
                <a:off x="216210" y="338640"/>
                <a:ext cx="4323018" cy="2341635"/>
              </a:xfrm>
              <a:prstGeom prst="rect">
                <a:avLst/>
              </a:prstGeom>
              <a:ln w="12700" cap="flat">
                <a:noFill/>
                <a:miter lim="400000"/>
              </a:ln>
              <a:effectLst/>
            </p:spPr>
          </p:pic>
        </p:grpSp>
        <p:pic>
          <p:nvPicPr>
            <p:cNvPr id="1266" name="图片 5" descr="图片 5"/>
            <p:cNvPicPr>
              <a:picLocks noChangeAspect="1"/>
            </p:cNvPicPr>
            <p:nvPr/>
          </p:nvPicPr>
          <p:blipFill>
            <a:blip r:embed="rId4">
              <a:extLst/>
            </a:blip>
            <a:stretch>
              <a:fillRect/>
            </a:stretch>
          </p:blipFill>
          <p:spPr>
            <a:xfrm>
              <a:off x="216209" y="338640"/>
              <a:ext cx="4323014" cy="2341633"/>
            </a:xfrm>
            <a:prstGeom prst="rect">
              <a:avLst/>
            </a:prstGeom>
            <a:ln w="12700" cap="flat">
              <a:noFill/>
              <a:miter lim="400000"/>
            </a:ln>
            <a:effectLst/>
          </p:spPr>
        </p:pic>
      </p:grpSp>
      <p:sp>
        <p:nvSpPr>
          <p:cNvPr id="1268"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sp>
        <p:nvSpPr>
          <p:cNvPr id="1269"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1270"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1271"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1272"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微软雅黑"/>
                <a:ea typeface="微软雅黑"/>
                <a:cs typeface="微软雅黑"/>
                <a:sym typeface="微软雅黑"/>
              </a:defRPr>
            </a:pPr>
            <a:r>
              <a:t>四、一键重启    </a:t>
            </a:r>
            <a:r>
              <a:rPr>
                <a:solidFill>
                  <a:schemeClr val="accent4"/>
                </a:solidFill>
              </a:rPr>
              <a:t>十一、答题统计</a:t>
            </a:r>
          </a:p>
        </p:txBody>
      </p:sp>
      <p:sp>
        <p:nvSpPr>
          <p:cNvPr id="1273"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1274"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1275" name="矩形 28"/>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pic>
        <p:nvPicPr>
          <p:cNvPr id="1276" name="图片 5" descr="图片 5"/>
          <p:cNvPicPr>
            <a:picLocks noChangeAspect="1"/>
          </p:cNvPicPr>
          <p:nvPr/>
        </p:nvPicPr>
        <p:blipFill>
          <a:blip r:embed="rId5">
            <a:extLst/>
          </a:blip>
          <a:stretch>
            <a:fillRect/>
          </a:stretch>
        </p:blipFill>
        <p:spPr>
          <a:xfrm>
            <a:off x="1271649" y="2147460"/>
            <a:ext cx="4323010" cy="2341630"/>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279"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280"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281" name="TextBox 13"/>
          <p:cNvSpPr txBox="1"/>
          <p:nvPr/>
        </p:nvSpPr>
        <p:spPr>
          <a:xfrm>
            <a:off x="3627716" y="1257773"/>
            <a:ext cx="3155765" cy="215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教师可查看最新产生的一条答题统计数据。</a:t>
            </a:r>
          </a:p>
        </p:txBody>
      </p:sp>
      <p:sp>
        <p:nvSpPr>
          <p:cNvPr id="1282" name="TextBox 13"/>
          <p:cNvSpPr txBox="1"/>
          <p:nvPr/>
        </p:nvSpPr>
        <p:spPr>
          <a:xfrm>
            <a:off x="3359696" y="736261"/>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答题统计</a:t>
            </a:r>
          </a:p>
        </p:txBody>
      </p:sp>
      <p:pic>
        <p:nvPicPr>
          <p:cNvPr id="1283" name="图片 17" descr="图片 17"/>
          <p:cNvPicPr>
            <a:picLocks noChangeAspect="1"/>
          </p:cNvPicPr>
          <p:nvPr/>
        </p:nvPicPr>
        <p:blipFill>
          <a:blip r:embed="rId2">
            <a:extLst/>
          </a:blip>
          <a:stretch>
            <a:fillRect/>
          </a:stretch>
        </p:blipFill>
        <p:spPr>
          <a:xfrm>
            <a:off x="9680575" y="6022975"/>
            <a:ext cx="2181225" cy="514350"/>
          </a:xfrm>
          <a:prstGeom prst="rect">
            <a:avLst/>
          </a:prstGeom>
          <a:ln w="12700">
            <a:miter lim="400000"/>
          </a:ln>
        </p:spPr>
      </p:pic>
      <p:sp>
        <p:nvSpPr>
          <p:cNvPr id="1284" name="直接箭头连接符 2"/>
          <p:cNvSpPr/>
          <p:nvPr/>
        </p:nvSpPr>
        <p:spPr>
          <a:xfrm flipV="1">
            <a:off x="3467708" y="1143420"/>
            <a:ext cx="147" cy="413374"/>
          </a:xfrm>
          <a:prstGeom prst="line">
            <a:avLst/>
          </a:prstGeom>
          <a:ln w="57150">
            <a:solidFill>
              <a:schemeClr val="accent4"/>
            </a:solidFill>
            <a:miter/>
            <a:tailEnd type="triangle"/>
          </a:ln>
        </p:spPr>
        <p:txBody>
          <a:bodyPr lIns="45718" tIns="45718" rIns="45718" bIns="45718"/>
          <a:lstStyle/>
          <a:p>
            <a:endParaRPr/>
          </a:p>
        </p:txBody>
      </p:sp>
      <p:sp>
        <p:nvSpPr>
          <p:cNvPr id="1285"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pic>
        <p:nvPicPr>
          <p:cNvPr id="1286" name="图片 1" descr="图片 1"/>
          <p:cNvPicPr>
            <a:picLocks noChangeAspect="1"/>
          </p:cNvPicPr>
          <p:nvPr/>
        </p:nvPicPr>
        <p:blipFill>
          <a:blip r:embed="rId3">
            <a:extLst/>
          </a:blip>
          <a:stretch>
            <a:fillRect/>
          </a:stretch>
        </p:blipFill>
        <p:spPr>
          <a:xfrm>
            <a:off x="762464" y="1653501"/>
            <a:ext cx="8886268" cy="4813396"/>
          </a:xfrm>
          <a:prstGeom prst="rect">
            <a:avLst/>
          </a:prstGeom>
          <a:ln w="12700">
            <a:miter lim="400000"/>
          </a:ln>
        </p:spPr>
      </p:pic>
      <p:grpSp>
        <p:nvGrpSpPr>
          <p:cNvPr id="1289" name="圆角矩形 5"/>
          <p:cNvGrpSpPr/>
          <p:nvPr/>
        </p:nvGrpSpPr>
        <p:grpSpPr>
          <a:xfrm>
            <a:off x="8143875" y="1061491"/>
            <a:ext cx="1536700" cy="495303"/>
            <a:chOff x="0" y="0"/>
            <a:chExt cx="1536700" cy="495302"/>
          </a:xfrm>
        </p:grpSpPr>
        <p:sp>
          <p:nvSpPr>
            <p:cNvPr id="1287" name="圆角矩形"/>
            <p:cNvSpPr/>
            <p:nvPr/>
          </p:nvSpPr>
          <p:spPr>
            <a:xfrm>
              <a:off x="0" y="0"/>
              <a:ext cx="1536700"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288" name="未查看"/>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未查看</a:t>
              </a:r>
            </a:p>
          </p:txBody>
        </p:sp>
      </p:grpSp>
      <p:sp>
        <p:nvSpPr>
          <p:cNvPr id="1290"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291"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292"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295"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296"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297" name="TextBox 13"/>
          <p:cNvSpPr txBox="1"/>
          <p:nvPr/>
        </p:nvSpPr>
        <p:spPr>
          <a:xfrm>
            <a:off x="3688381" y="1083978"/>
            <a:ext cx="2875673" cy="215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教师可查看最新产生的一条答题统计数据。</a:t>
            </a:r>
          </a:p>
        </p:txBody>
      </p:sp>
      <p:sp>
        <p:nvSpPr>
          <p:cNvPr id="1298" name="TextBox 13"/>
          <p:cNvSpPr txBox="1"/>
          <p:nvPr/>
        </p:nvSpPr>
        <p:spPr>
          <a:xfrm>
            <a:off x="3359696" y="635179"/>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答题统计</a:t>
            </a:r>
          </a:p>
        </p:txBody>
      </p:sp>
      <p:pic>
        <p:nvPicPr>
          <p:cNvPr id="1299" name="图片 17" descr="图片 17"/>
          <p:cNvPicPr>
            <a:picLocks noChangeAspect="1"/>
          </p:cNvPicPr>
          <p:nvPr/>
        </p:nvPicPr>
        <p:blipFill>
          <a:blip r:embed="rId2">
            <a:extLst/>
          </a:blip>
          <a:stretch>
            <a:fillRect/>
          </a:stretch>
        </p:blipFill>
        <p:spPr>
          <a:xfrm>
            <a:off x="9680575" y="6022975"/>
            <a:ext cx="2181225" cy="514350"/>
          </a:xfrm>
          <a:prstGeom prst="rect">
            <a:avLst/>
          </a:prstGeom>
          <a:ln w="12700">
            <a:miter lim="400000"/>
          </a:ln>
        </p:spPr>
      </p:pic>
      <p:sp>
        <p:nvSpPr>
          <p:cNvPr id="1300" name="直接箭头连接符 2"/>
          <p:cNvSpPr/>
          <p:nvPr/>
        </p:nvSpPr>
        <p:spPr>
          <a:xfrm flipV="1">
            <a:off x="3467708" y="1143420"/>
            <a:ext cx="147" cy="413374"/>
          </a:xfrm>
          <a:prstGeom prst="line">
            <a:avLst/>
          </a:prstGeom>
          <a:ln w="57150">
            <a:solidFill>
              <a:srgbClr val="0C86B6"/>
            </a:solidFill>
            <a:miter/>
            <a:tailEnd type="triangle"/>
          </a:ln>
        </p:spPr>
        <p:txBody>
          <a:bodyPr lIns="45718" tIns="45718" rIns="45718" bIns="45718"/>
          <a:lstStyle/>
          <a:p>
            <a:endParaRPr/>
          </a:p>
        </p:txBody>
      </p:sp>
      <p:sp>
        <p:nvSpPr>
          <p:cNvPr id="1301"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pic>
        <p:nvPicPr>
          <p:cNvPr id="1302" name="图片 1" descr="图片 1"/>
          <p:cNvPicPr>
            <a:picLocks noChangeAspect="1"/>
          </p:cNvPicPr>
          <p:nvPr/>
        </p:nvPicPr>
        <p:blipFill>
          <a:blip r:embed="rId3">
            <a:extLst/>
          </a:blip>
          <a:stretch>
            <a:fillRect/>
          </a:stretch>
        </p:blipFill>
        <p:spPr>
          <a:xfrm>
            <a:off x="728840" y="1635288"/>
            <a:ext cx="8953518" cy="4849824"/>
          </a:xfrm>
          <a:prstGeom prst="rect">
            <a:avLst/>
          </a:prstGeom>
          <a:ln w="12700">
            <a:miter lim="400000"/>
          </a:ln>
        </p:spPr>
      </p:pic>
      <p:grpSp>
        <p:nvGrpSpPr>
          <p:cNvPr id="1305" name="圆角矩形 5"/>
          <p:cNvGrpSpPr/>
          <p:nvPr/>
        </p:nvGrpSpPr>
        <p:grpSpPr>
          <a:xfrm>
            <a:off x="8143875" y="1061491"/>
            <a:ext cx="1536700" cy="495303"/>
            <a:chOff x="0" y="0"/>
            <a:chExt cx="1536700" cy="495302"/>
          </a:xfrm>
        </p:grpSpPr>
        <p:sp>
          <p:nvSpPr>
            <p:cNvPr id="1303" name="圆角矩形"/>
            <p:cNvSpPr/>
            <p:nvPr/>
          </p:nvSpPr>
          <p:spPr>
            <a:xfrm>
              <a:off x="0" y="0"/>
              <a:ext cx="1536700" cy="495303"/>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304" name="正在查看"/>
            <p:cNvSpPr txBox="1"/>
            <p:nvPr/>
          </p:nvSpPr>
          <p:spPr>
            <a:xfrm>
              <a:off x="24176" y="43179"/>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正在查看</a:t>
              </a:r>
            </a:p>
          </p:txBody>
        </p:sp>
      </p:grpSp>
      <p:sp>
        <p:nvSpPr>
          <p:cNvPr id="1306"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307"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308"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直接连接符 4"/>
          <p:cNvSpPr/>
          <p:nvPr/>
        </p:nvSpPr>
        <p:spPr>
          <a:xfrm>
            <a:off x="355598" y="914400"/>
            <a:ext cx="11328404" cy="0"/>
          </a:xfrm>
          <a:prstGeom prst="line">
            <a:avLst/>
          </a:prstGeom>
          <a:ln w="28575">
            <a:solidFill>
              <a:srgbClr val="A6A6A6"/>
            </a:solidFill>
          </a:ln>
        </p:spPr>
        <p:txBody>
          <a:bodyPr lIns="45718" tIns="45718" rIns="45718" bIns="45718"/>
          <a:lstStyle/>
          <a:p>
            <a:endParaRPr/>
          </a:p>
        </p:txBody>
      </p:sp>
      <p:grpSp>
        <p:nvGrpSpPr>
          <p:cNvPr id="1313" name="圆角矩形 5"/>
          <p:cNvGrpSpPr/>
          <p:nvPr/>
        </p:nvGrpSpPr>
        <p:grpSpPr>
          <a:xfrm>
            <a:off x="10147300" y="317500"/>
            <a:ext cx="1536700" cy="495300"/>
            <a:chOff x="0" y="0"/>
            <a:chExt cx="1536700" cy="495300"/>
          </a:xfrm>
        </p:grpSpPr>
        <p:sp>
          <p:nvSpPr>
            <p:cNvPr id="1311" name="圆角矩形"/>
            <p:cNvSpPr/>
            <p:nvPr/>
          </p:nvSpPr>
          <p:spPr>
            <a:xfrm>
              <a:off x="0" y="0"/>
              <a:ext cx="1536700" cy="495300"/>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312" name="VR模式"/>
            <p:cNvSpPr txBox="1"/>
            <p:nvPr/>
          </p:nvSpPr>
          <p:spPr>
            <a:xfrm>
              <a:off x="24176" y="43178"/>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 VR模式</a:t>
              </a:r>
            </a:p>
          </p:txBody>
        </p:sp>
      </p:grpSp>
      <p:sp>
        <p:nvSpPr>
          <p:cNvPr id="1314" name="文本框 12"/>
          <p:cNvSpPr txBox="1"/>
          <p:nvPr/>
        </p:nvSpPr>
        <p:spPr>
          <a:xfrm>
            <a:off x="844550" y="420687"/>
            <a:ext cx="2155825"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595959"/>
                </a:solidFill>
                <a:latin typeface="微软雅黑"/>
                <a:ea typeface="微软雅黑"/>
                <a:cs typeface="微软雅黑"/>
                <a:sym typeface="微软雅黑"/>
              </a:defRPr>
            </a:lvl1pPr>
          </a:lstStyle>
          <a:p>
            <a:r>
              <a:t>答题统计</a:t>
            </a:r>
          </a:p>
        </p:txBody>
      </p:sp>
      <p:sp>
        <p:nvSpPr>
          <p:cNvPr id="1315" name="Freeform 134"/>
          <p:cNvSpPr/>
          <p:nvPr/>
        </p:nvSpPr>
        <p:spPr>
          <a:xfrm>
            <a:off x="479423" y="385760"/>
            <a:ext cx="223842" cy="404815"/>
          </a:xfrm>
          <a:custGeom>
            <a:avLst/>
            <a:gdLst/>
            <a:ahLst/>
            <a:cxnLst>
              <a:cxn ang="0">
                <a:pos x="wd2" y="hd2"/>
              </a:cxn>
              <a:cxn ang="5400000">
                <a:pos x="wd2" y="hd2"/>
              </a:cxn>
              <a:cxn ang="10800000">
                <a:pos x="wd2" y="hd2"/>
              </a:cxn>
              <a:cxn ang="16200000">
                <a:pos x="wd2" y="hd2"/>
              </a:cxn>
            </a:cxnLst>
            <a:rect l="0" t="0" r="r" b="b"/>
            <a:pathLst>
              <a:path w="21600" h="21600" extrusionOk="0">
                <a:moveTo>
                  <a:pt x="11070" y="0"/>
                </a:moveTo>
                <a:cubicBezTo>
                  <a:pt x="10935" y="0"/>
                  <a:pt x="10935" y="0"/>
                  <a:pt x="10800" y="0"/>
                </a:cubicBezTo>
                <a:cubicBezTo>
                  <a:pt x="10800" y="0"/>
                  <a:pt x="10665" y="0"/>
                  <a:pt x="10665" y="0"/>
                </a:cubicBezTo>
                <a:cubicBezTo>
                  <a:pt x="4725" y="0"/>
                  <a:pt x="0" y="2700"/>
                  <a:pt x="0" y="5925"/>
                </a:cubicBezTo>
                <a:cubicBezTo>
                  <a:pt x="0" y="9150"/>
                  <a:pt x="10800" y="21600"/>
                  <a:pt x="10800" y="21600"/>
                </a:cubicBezTo>
                <a:cubicBezTo>
                  <a:pt x="10800" y="21600"/>
                  <a:pt x="21600" y="9075"/>
                  <a:pt x="21600" y="5925"/>
                </a:cubicBezTo>
                <a:cubicBezTo>
                  <a:pt x="21600" y="2700"/>
                  <a:pt x="16875" y="0"/>
                  <a:pt x="11070" y="0"/>
                </a:cubicBezTo>
                <a:close/>
                <a:moveTo>
                  <a:pt x="10800" y="8100"/>
                </a:moveTo>
                <a:cubicBezTo>
                  <a:pt x="8100" y="8100"/>
                  <a:pt x="5940" y="6900"/>
                  <a:pt x="5940" y="5400"/>
                </a:cubicBezTo>
                <a:cubicBezTo>
                  <a:pt x="5940" y="3900"/>
                  <a:pt x="8100" y="2700"/>
                  <a:pt x="10800" y="2700"/>
                </a:cubicBezTo>
                <a:cubicBezTo>
                  <a:pt x="13500" y="2700"/>
                  <a:pt x="15660" y="3900"/>
                  <a:pt x="15660" y="5400"/>
                </a:cubicBezTo>
                <a:cubicBezTo>
                  <a:pt x="15660" y="6900"/>
                  <a:pt x="13500" y="8100"/>
                  <a:pt x="10800" y="8100"/>
                </a:cubicBezTo>
                <a:close/>
              </a:path>
            </a:pathLst>
          </a:custGeom>
          <a:solidFill>
            <a:schemeClr val="accent4"/>
          </a:solidFill>
          <a:ln w="12700">
            <a:miter lim="400000"/>
          </a:ln>
        </p:spPr>
        <p:txBody>
          <a:bodyPr lIns="45718" tIns="45718" rIns="45718" bIns="45718"/>
          <a:lstStyle/>
          <a:p>
            <a:pPr>
              <a:defRPr>
                <a:latin typeface="+mn-lt"/>
                <a:ea typeface="+mn-ea"/>
                <a:cs typeface="+mn-cs"/>
                <a:sym typeface="等线"/>
              </a:defRPr>
            </a:pPr>
            <a:endParaRPr/>
          </a:p>
        </p:txBody>
      </p:sp>
      <p:grpSp>
        <p:nvGrpSpPr>
          <p:cNvPr id="1319" name="组合 8"/>
          <p:cNvGrpSpPr/>
          <p:nvPr/>
        </p:nvGrpSpPr>
        <p:grpSpPr>
          <a:xfrm>
            <a:off x="4758" y="2309812"/>
            <a:ext cx="2738444" cy="720730"/>
            <a:chOff x="-1" y="-1"/>
            <a:chExt cx="2738442" cy="720729"/>
          </a:xfrm>
        </p:grpSpPr>
        <p:sp>
          <p:nvSpPr>
            <p:cNvPr id="1316" name="矩形 10"/>
            <p:cNvSpPr/>
            <p:nvPr/>
          </p:nvSpPr>
          <p:spPr>
            <a:xfrm>
              <a:off x="-2" y="-2"/>
              <a:ext cx="834858" cy="720730"/>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17" name="矩形 11"/>
            <p:cNvSpPr/>
            <p:nvPr/>
          </p:nvSpPr>
          <p:spPr>
            <a:xfrm>
              <a:off x="834855" y="-2"/>
              <a:ext cx="1800082" cy="720730"/>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18" name="文本框 13"/>
            <p:cNvSpPr txBox="1"/>
            <p:nvPr/>
          </p:nvSpPr>
          <p:spPr>
            <a:xfrm>
              <a:off x="866357" y="144725"/>
              <a:ext cx="1872085"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defRPr sz="1100" b="1">
                  <a:solidFill>
                    <a:srgbClr val="FFFFFF"/>
                  </a:solidFill>
                  <a:latin typeface="微软雅黑"/>
                  <a:ea typeface="微软雅黑"/>
                  <a:cs typeface="微软雅黑"/>
                  <a:sym typeface="微软雅黑"/>
                </a:defRPr>
              </a:pPr>
              <a:r>
                <a:t>显示每位学生在VR课件</a:t>
              </a:r>
            </a:p>
            <a:p>
              <a:pPr>
                <a:defRPr sz="1100" b="1">
                  <a:solidFill>
                    <a:srgbClr val="FFFFFF"/>
                  </a:solidFill>
                  <a:latin typeface="微软雅黑"/>
                  <a:ea typeface="微软雅黑"/>
                  <a:cs typeface="微软雅黑"/>
                  <a:sym typeface="微软雅黑"/>
                </a:defRPr>
              </a:pPr>
              <a:r>
                <a:t>中的答题结果。</a:t>
              </a:r>
            </a:p>
          </p:txBody>
        </p:sp>
      </p:grpSp>
      <p:grpSp>
        <p:nvGrpSpPr>
          <p:cNvPr id="1323" name="组合 22"/>
          <p:cNvGrpSpPr/>
          <p:nvPr/>
        </p:nvGrpSpPr>
        <p:grpSpPr>
          <a:xfrm>
            <a:off x="-5" y="4156074"/>
            <a:ext cx="2738445" cy="733429"/>
            <a:chOff x="-1" y="0"/>
            <a:chExt cx="2738443" cy="733427"/>
          </a:xfrm>
        </p:grpSpPr>
        <p:sp>
          <p:nvSpPr>
            <p:cNvPr id="1320" name="矩形 24"/>
            <p:cNvSpPr/>
            <p:nvPr/>
          </p:nvSpPr>
          <p:spPr>
            <a:xfrm>
              <a:off x="-2" y="-1"/>
              <a:ext cx="834859" cy="733428"/>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21" name="矩形 25"/>
            <p:cNvSpPr/>
            <p:nvPr/>
          </p:nvSpPr>
          <p:spPr>
            <a:xfrm>
              <a:off x="834856" y="13424"/>
              <a:ext cx="1800082" cy="720004"/>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22" name="文本框 26"/>
            <p:cNvSpPr txBox="1"/>
            <p:nvPr/>
          </p:nvSpPr>
          <p:spPr>
            <a:xfrm>
              <a:off x="866358" y="158005"/>
              <a:ext cx="1872085" cy="294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1100" b="1">
                  <a:solidFill>
                    <a:srgbClr val="FFFFFF"/>
                  </a:solidFill>
                  <a:latin typeface="微软雅黑"/>
                  <a:ea typeface="微软雅黑"/>
                  <a:cs typeface="微软雅黑"/>
                  <a:sym typeface="微软雅黑"/>
                </a:defRPr>
              </a:lvl1pPr>
            </a:lstStyle>
            <a:p>
              <a:r>
                <a:t>全班学生答题情况统计</a:t>
              </a:r>
            </a:p>
          </p:txBody>
        </p:sp>
      </p:grpSp>
      <p:grpSp>
        <p:nvGrpSpPr>
          <p:cNvPr id="1327" name="组合 28"/>
          <p:cNvGrpSpPr/>
          <p:nvPr/>
        </p:nvGrpSpPr>
        <p:grpSpPr>
          <a:xfrm>
            <a:off x="9517062" y="2317748"/>
            <a:ext cx="2674940" cy="720731"/>
            <a:chOff x="-1" y="0"/>
            <a:chExt cx="2674939" cy="720729"/>
          </a:xfrm>
        </p:grpSpPr>
        <p:sp>
          <p:nvSpPr>
            <p:cNvPr id="1324" name="矩形 30"/>
            <p:cNvSpPr/>
            <p:nvPr/>
          </p:nvSpPr>
          <p:spPr>
            <a:xfrm>
              <a:off x="1809643" y="-1"/>
              <a:ext cx="865296" cy="7207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25" name="矩形 31"/>
            <p:cNvSpPr/>
            <p:nvPr/>
          </p:nvSpPr>
          <p:spPr>
            <a:xfrm>
              <a:off x="-2" y="-1"/>
              <a:ext cx="1811402" cy="720731"/>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26" name="文本框 32"/>
            <p:cNvSpPr txBox="1"/>
            <p:nvPr/>
          </p:nvSpPr>
          <p:spPr>
            <a:xfrm>
              <a:off x="31699" y="144725"/>
              <a:ext cx="1883858" cy="294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1100" b="1">
                  <a:solidFill>
                    <a:srgbClr val="FFFFFF"/>
                  </a:solidFill>
                  <a:latin typeface="微软雅黑"/>
                  <a:ea typeface="微软雅黑"/>
                  <a:cs typeface="微软雅黑"/>
                  <a:sym typeface="微软雅黑"/>
                </a:defRPr>
              </a:lvl1pPr>
            </a:lstStyle>
            <a:p>
              <a:r>
                <a:t>所答题目的内容描述</a:t>
              </a:r>
            </a:p>
          </p:txBody>
        </p:sp>
      </p:grpSp>
      <p:grpSp>
        <p:nvGrpSpPr>
          <p:cNvPr id="1331" name="组合 40"/>
          <p:cNvGrpSpPr/>
          <p:nvPr/>
        </p:nvGrpSpPr>
        <p:grpSpPr>
          <a:xfrm>
            <a:off x="9515473" y="4156072"/>
            <a:ext cx="2676529" cy="720731"/>
            <a:chOff x="-1" y="0"/>
            <a:chExt cx="2676528" cy="720729"/>
          </a:xfrm>
        </p:grpSpPr>
        <p:sp>
          <p:nvSpPr>
            <p:cNvPr id="1328" name="矩形 42"/>
            <p:cNvSpPr/>
            <p:nvPr/>
          </p:nvSpPr>
          <p:spPr>
            <a:xfrm>
              <a:off x="1800314" y="-1"/>
              <a:ext cx="876214" cy="7207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29" name="矩形 43"/>
            <p:cNvSpPr/>
            <p:nvPr/>
          </p:nvSpPr>
          <p:spPr>
            <a:xfrm>
              <a:off x="-2" y="-1"/>
              <a:ext cx="1800318" cy="720731"/>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30" name="文本框 44"/>
            <p:cNvSpPr txBox="1"/>
            <p:nvPr/>
          </p:nvSpPr>
          <p:spPr>
            <a:xfrm>
              <a:off x="31505" y="144725"/>
              <a:ext cx="1872329" cy="294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1100" b="1">
                  <a:solidFill>
                    <a:srgbClr val="FFFFFF"/>
                  </a:solidFill>
                  <a:latin typeface="微软雅黑"/>
                  <a:ea typeface="微软雅黑"/>
                  <a:cs typeface="微软雅黑"/>
                  <a:sym typeface="微软雅黑"/>
                </a:defRPr>
              </a:lvl1pPr>
            </a:lstStyle>
            <a:p>
              <a:r>
                <a:t>全班学生答题正确率错误率</a:t>
              </a:r>
            </a:p>
          </p:txBody>
        </p:sp>
      </p:grpSp>
      <p:grpSp>
        <p:nvGrpSpPr>
          <p:cNvPr id="1334" name="组合 1"/>
          <p:cNvGrpSpPr/>
          <p:nvPr/>
        </p:nvGrpSpPr>
        <p:grpSpPr>
          <a:xfrm>
            <a:off x="3395700" y="1880826"/>
            <a:ext cx="5400604" cy="4176469"/>
            <a:chOff x="0" y="0"/>
            <a:chExt cx="5400602" cy="4176467"/>
          </a:xfrm>
        </p:grpSpPr>
        <p:pic>
          <p:nvPicPr>
            <p:cNvPr id="1332" name="图片 6" descr="图片 6"/>
            <p:cNvPicPr>
              <a:picLocks noChangeAspect="1"/>
            </p:cNvPicPr>
            <p:nvPr/>
          </p:nvPicPr>
          <p:blipFill>
            <a:blip r:embed="rId2">
              <a:extLst/>
            </a:blip>
            <a:stretch>
              <a:fillRect/>
            </a:stretch>
          </p:blipFill>
          <p:spPr>
            <a:xfrm>
              <a:off x="0" y="0"/>
              <a:ext cx="5400603" cy="4176468"/>
            </a:xfrm>
            <a:prstGeom prst="rect">
              <a:avLst/>
            </a:prstGeom>
            <a:ln w="12700" cap="flat">
              <a:noFill/>
              <a:miter lim="400000"/>
            </a:ln>
            <a:effectLst/>
          </p:spPr>
        </p:pic>
        <p:pic>
          <p:nvPicPr>
            <p:cNvPr id="1333" name="图片 1" descr="图片 1"/>
            <p:cNvPicPr>
              <a:picLocks noChangeAspect="1"/>
            </p:cNvPicPr>
            <p:nvPr/>
          </p:nvPicPr>
          <p:blipFill>
            <a:blip r:embed="rId3">
              <a:extLst/>
            </a:blip>
            <a:stretch>
              <a:fillRect/>
            </a:stretch>
          </p:blipFill>
          <p:spPr>
            <a:xfrm>
              <a:off x="247854" y="387278"/>
              <a:ext cx="4935819" cy="2673568"/>
            </a:xfrm>
            <a:prstGeom prst="rect">
              <a:avLst/>
            </a:prstGeom>
            <a:ln w="12700" cap="flat">
              <a:noFill/>
              <a:miter lim="400000"/>
            </a:ln>
            <a:effectLst/>
          </p:spPr>
        </p:pic>
      </p:grpSp>
      <p:sp>
        <p:nvSpPr>
          <p:cNvPr id="1335" name="肘形连接符 3"/>
          <p:cNvSpPr/>
          <p:nvPr/>
        </p:nvSpPr>
        <p:spPr>
          <a:xfrm rot="10800000">
            <a:off x="2743199" y="2669981"/>
            <a:ext cx="1768627" cy="3684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accent1"/>
            </a:solidFill>
            <a:miter/>
          </a:ln>
        </p:spPr>
        <p:txBody>
          <a:bodyPr lIns="45718" tIns="45718" rIns="45718" bIns="45718" anchor="ctr"/>
          <a:lstStyle/>
          <a:p>
            <a:pPr>
              <a:defRPr>
                <a:latin typeface="+mn-lt"/>
                <a:ea typeface="+mn-ea"/>
                <a:cs typeface="+mn-cs"/>
                <a:sym typeface="等线"/>
              </a:defRPr>
            </a:pPr>
            <a:endParaRPr/>
          </a:p>
        </p:txBody>
      </p:sp>
      <p:sp>
        <p:nvSpPr>
          <p:cNvPr id="1336" name="肘形连接符 8"/>
          <p:cNvSpPr/>
          <p:nvPr/>
        </p:nvSpPr>
        <p:spPr>
          <a:xfrm rot="10800000" flipV="1">
            <a:off x="2738435" y="4168968"/>
            <a:ext cx="1845398" cy="275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accent1"/>
            </a:solidFill>
            <a:miter/>
          </a:ln>
        </p:spPr>
        <p:txBody>
          <a:bodyPr lIns="45718" tIns="45718" rIns="45718" bIns="45718" anchor="ctr"/>
          <a:lstStyle/>
          <a:p>
            <a:pPr>
              <a:defRPr>
                <a:latin typeface="+mn-lt"/>
                <a:ea typeface="+mn-ea"/>
                <a:cs typeface="+mn-cs"/>
                <a:sym typeface="等线"/>
              </a:defRPr>
            </a:pPr>
            <a:endParaRPr/>
          </a:p>
        </p:txBody>
      </p:sp>
      <p:pic>
        <p:nvPicPr>
          <p:cNvPr id="1337" name="图片 41" descr="图片 41"/>
          <p:cNvPicPr>
            <a:picLocks noChangeAspect="1"/>
          </p:cNvPicPr>
          <p:nvPr/>
        </p:nvPicPr>
        <p:blipFill>
          <a:blip r:embed="rId4">
            <a:extLst/>
          </a:blip>
          <a:stretch>
            <a:fillRect/>
          </a:stretch>
        </p:blipFill>
        <p:spPr>
          <a:xfrm>
            <a:off x="160693" y="4264152"/>
            <a:ext cx="500387" cy="500803"/>
          </a:xfrm>
          <a:prstGeom prst="rect">
            <a:avLst/>
          </a:prstGeom>
          <a:ln w="12700">
            <a:miter lim="400000"/>
          </a:ln>
        </p:spPr>
      </p:pic>
      <p:pic>
        <p:nvPicPr>
          <p:cNvPr id="1338" name="图片 23" descr="图片 23"/>
          <p:cNvPicPr>
            <a:picLocks noChangeAspect="1"/>
          </p:cNvPicPr>
          <p:nvPr/>
        </p:nvPicPr>
        <p:blipFill>
          <a:blip r:embed="rId5">
            <a:extLst/>
          </a:blip>
          <a:stretch>
            <a:fillRect/>
          </a:stretch>
        </p:blipFill>
        <p:spPr>
          <a:xfrm>
            <a:off x="11534478" y="4254101"/>
            <a:ext cx="542353" cy="542329"/>
          </a:xfrm>
          <a:prstGeom prst="rect">
            <a:avLst/>
          </a:prstGeom>
          <a:ln w="12700">
            <a:miter lim="400000"/>
          </a:ln>
        </p:spPr>
      </p:pic>
      <p:pic>
        <p:nvPicPr>
          <p:cNvPr id="1339" name="图片 35" descr="图片 35"/>
          <p:cNvPicPr>
            <a:picLocks noChangeAspect="1"/>
          </p:cNvPicPr>
          <p:nvPr/>
        </p:nvPicPr>
        <p:blipFill>
          <a:blip r:embed="rId6">
            <a:extLst/>
          </a:blip>
          <a:stretch>
            <a:fillRect/>
          </a:stretch>
        </p:blipFill>
        <p:spPr>
          <a:xfrm>
            <a:off x="153854" y="3327039"/>
            <a:ext cx="566641" cy="555697"/>
          </a:xfrm>
          <a:prstGeom prst="rect">
            <a:avLst/>
          </a:prstGeom>
          <a:ln w="12700">
            <a:miter lim="400000"/>
          </a:ln>
        </p:spPr>
      </p:pic>
      <p:pic>
        <p:nvPicPr>
          <p:cNvPr id="1340" name="图片 29" descr="图片 29"/>
          <p:cNvPicPr>
            <a:picLocks noChangeAspect="1"/>
          </p:cNvPicPr>
          <p:nvPr/>
        </p:nvPicPr>
        <p:blipFill>
          <a:blip r:embed="rId7">
            <a:extLst/>
          </a:blip>
          <a:stretch>
            <a:fillRect/>
          </a:stretch>
        </p:blipFill>
        <p:spPr>
          <a:xfrm>
            <a:off x="118855" y="2390655"/>
            <a:ext cx="528223" cy="525426"/>
          </a:xfrm>
          <a:prstGeom prst="rect">
            <a:avLst/>
          </a:prstGeom>
          <a:ln w="12700">
            <a:miter lim="400000"/>
          </a:ln>
        </p:spPr>
      </p:pic>
      <p:pic>
        <p:nvPicPr>
          <p:cNvPr id="1341" name="图片 14" descr="图片 14"/>
          <p:cNvPicPr>
            <a:picLocks noChangeAspect="1"/>
          </p:cNvPicPr>
          <p:nvPr/>
        </p:nvPicPr>
        <p:blipFill>
          <a:blip r:embed="rId8">
            <a:extLst/>
          </a:blip>
          <a:stretch>
            <a:fillRect/>
          </a:stretch>
        </p:blipFill>
        <p:spPr>
          <a:xfrm>
            <a:off x="11498791" y="3302634"/>
            <a:ext cx="609485" cy="610073"/>
          </a:xfrm>
          <a:prstGeom prst="rect">
            <a:avLst/>
          </a:prstGeom>
          <a:ln w="12700">
            <a:miter lim="400000"/>
          </a:ln>
        </p:spPr>
      </p:pic>
      <p:pic>
        <p:nvPicPr>
          <p:cNvPr id="1342" name="图片 17" descr="图片 17"/>
          <p:cNvPicPr>
            <a:picLocks noChangeAspect="1"/>
          </p:cNvPicPr>
          <p:nvPr/>
        </p:nvPicPr>
        <p:blipFill>
          <a:blip r:embed="rId9">
            <a:extLst/>
          </a:blip>
          <a:stretch>
            <a:fillRect/>
          </a:stretch>
        </p:blipFill>
        <p:spPr>
          <a:xfrm>
            <a:off x="11514132" y="2431637"/>
            <a:ext cx="492200" cy="492564"/>
          </a:xfrm>
          <a:prstGeom prst="rect">
            <a:avLst/>
          </a:prstGeom>
          <a:ln w="12700">
            <a:miter lim="400000"/>
          </a:ln>
        </p:spPr>
      </p:pic>
      <p:pic>
        <p:nvPicPr>
          <p:cNvPr id="1343" name="图片 17" descr="图片 17"/>
          <p:cNvPicPr>
            <a:picLocks noChangeAspect="1"/>
          </p:cNvPicPr>
          <p:nvPr/>
        </p:nvPicPr>
        <p:blipFill>
          <a:blip r:embed="rId10">
            <a:extLst/>
          </a:blip>
          <a:stretch>
            <a:fillRect/>
          </a:stretch>
        </p:blipFill>
        <p:spPr>
          <a:xfrm>
            <a:off x="9673421" y="6051341"/>
            <a:ext cx="2060935" cy="485987"/>
          </a:xfrm>
          <a:prstGeom prst="rect">
            <a:avLst/>
          </a:prstGeom>
          <a:ln w="12700">
            <a:miter lim="400000"/>
          </a:ln>
        </p:spPr>
      </p:pic>
      <p:sp>
        <p:nvSpPr>
          <p:cNvPr id="1344" name="肘形连接符 8"/>
          <p:cNvSpPr/>
          <p:nvPr/>
        </p:nvSpPr>
        <p:spPr>
          <a:xfrm rot="10800000" flipV="1">
            <a:off x="7828028" y="4299772"/>
            <a:ext cx="1845397" cy="275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accent1"/>
            </a:solidFill>
            <a:miter/>
          </a:ln>
        </p:spPr>
        <p:txBody>
          <a:bodyPr lIns="45718" tIns="45718" rIns="45718" bIns="45718" anchor="ctr"/>
          <a:lstStyle/>
          <a:p>
            <a:pPr>
              <a:defRPr>
                <a:latin typeface="+mn-lt"/>
                <a:ea typeface="+mn-ea"/>
                <a:cs typeface="+mn-cs"/>
                <a:sym typeface="等线"/>
              </a:defRPr>
            </a:pPr>
            <a:endParaRPr/>
          </a:p>
        </p:txBody>
      </p:sp>
      <p:sp>
        <p:nvSpPr>
          <p:cNvPr id="1345" name="肘形连接符 3"/>
          <p:cNvSpPr/>
          <p:nvPr/>
        </p:nvSpPr>
        <p:spPr>
          <a:xfrm rot="10800000" flipV="1">
            <a:off x="7428148" y="2462476"/>
            <a:ext cx="2245275" cy="3557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accent1"/>
            </a:solidFill>
            <a:miter/>
          </a:ln>
        </p:spPr>
        <p:txBody>
          <a:bodyPr lIns="45718" tIns="45718" rIns="45718" bIns="45718" anchor="ctr"/>
          <a:lstStyle/>
          <a:p>
            <a:pPr>
              <a:defRPr>
                <a:latin typeface="+mn-lt"/>
                <a:ea typeface="+mn-ea"/>
                <a:cs typeface="+mn-cs"/>
                <a:sym typeface="等线"/>
              </a:defRPr>
            </a:pPr>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 name="直接连接符 4"/>
          <p:cNvSpPr/>
          <p:nvPr/>
        </p:nvSpPr>
        <p:spPr>
          <a:xfrm>
            <a:off x="355598" y="914400"/>
            <a:ext cx="11328404" cy="0"/>
          </a:xfrm>
          <a:prstGeom prst="line">
            <a:avLst/>
          </a:prstGeom>
          <a:ln w="28575">
            <a:solidFill>
              <a:srgbClr val="A6A6A6"/>
            </a:solidFill>
          </a:ln>
        </p:spPr>
        <p:txBody>
          <a:bodyPr lIns="45718" tIns="45718" rIns="45718" bIns="45718"/>
          <a:lstStyle/>
          <a:p>
            <a:endParaRPr/>
          </a:p>
        </p:txBody>
      </p:sp>
      <p:grpSp>
        <p:nvGrpSpPr>
          <p:cNvPr id="1350" name="圆角矩形 5"/>
          <p:cNvGrpSpPr/>
          <p:nvPr/>
        </p:nvGrpSpPr>
        <p:grpSpPr>
          <a:xfrm>
            <a:off x="10147300" y="317500"/>
            <a:ext cx="1536700" cy="495300"/>
            <a:chOff x="0" y="0"/>
            <a:chExt cx="1536700" cy="495300"/>
          </a:xfrm>
        </p:grpSpPr>
        <p:sp>
          <p:nvSpPr>
            <p:cNvPr id="1348" name="圆角矩形"/>
            <p:cNvSpPr/>
            <p:nvPr/>
          </p:nvSpPr>
          <p:spPr>
            <a:xfrm>
              <a:off x="0" y="0"/>
              <a:ext cx="1536700" cy="495300"/>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349" name="VR模式"/>
            <p:cNvSpPr txBox="1"/>
            <p:nvPr/>
          </p:nvSpPr>
          <p:spPr>
            <a:xfrm>
              <a:off x="24176" y="43178"/>
              <a:ext cx="1488347"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 VR模式</a:t>
              </a:r>
            </a:p>
          </p:txBody>
        </p:sp>
      </p:grpSp>
      <p:sp>
        <p:nvSpPr>
          <p:cNvPr id="1351" name="文本框 12"/>
          <p:cNvSpPr txBox="1"/>
          <p:nvPr/>
        </p:nvSpPr>
        <p:spPr>
          <a:xfrm>
            <a:off x="844550" y="420687"/>
            <a:ext cx="2155825"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595959"/>
                </a:solidFill>
                <a:latin typeface="微软雅黑"/>
                <a:ea typeface="微软雅黑"/>
                <a:cs typeface="微软雅黑"/>
                <a:sym typeface="微软雅黑"/>
              </a:defRPr>
            </a:lvl1pPr>
          </a:lstStyle>
          <a:p>
            <a:r>
              <a:t>答题统计</a:t>
            </a:r>
          </a:p>
        </p:txBody>
      </p:sp>
      <p:sp>
        <p:nvSpPr>
          <p:cNvPr id="1352" name="Freeform 134"/>
          <p:cNvSpPr/>
          <p:nvPr/>
        </p:nvSpPr>
        <p:spPr>
          <a:xfrm>
            <a:off x="479423" y="385760"/>
            <a:ext cx="223842" cy="404815"/>
          </a:xfrm>
          <a:custGeom>
            <a:avLst/>
            <a:gdLst/>
            <a:ahLst/>
            <a:cxnLst>
              <a:cxn ang="0">
                <a:pos x="wd2" y="hd2"/>
              </a:cxn>
              <a:cxn ang="5400000">
                <a:pos x="wd2" y="hd2"/>
              </a:cxn>
              <a:cxn ang="10800000">
                <a:pos x="wd2" y="hd2"/>
              </a:cxn>
              <a:cxn ang="16200000">
                <a:pos x="wd2" y="hd2"/>
              </a:cxn>
            </a:cxnLst>
            <a:rect l="0" t="0" r="r" b="b"/>
            <a:pathLst>
              <a:path w="21600" h="21600" extrusionOk="0">
                <a:moveTo>
                  <a:pt x="11070" y="0"/>
                </a:moveTo>
                <a:cubicBezTo>
                  <a:pt x="10935" y="0"/>
                  <a:pt x="10935" y="0"/>
                  <a:pt x="10800" y="0"/>
                </a:cubicBezTo>
                <a:cubicBezTo>
                  <a:pt x="10800" y="0"/>
                  <a:pt x="10665" y="0"/>
                  <a:pt x="10665" y="0"/>
                </a:cubicBezTo>
                <a:cubicBezTo>
                  <a:pt x="4725" y="0"/>
                  <a:pt x="0" y="2700"/>
                  <a:pt x="0" y="5925"/>
                </a:cubicBezTo>
                <a:cubicBezTo>
                  <a:pt x="0" y="9150"/>
                  <a:pt x="10800" y="21600"/>
                  <a:pt x="10800" y="21600"/>
                </a:cubicBezTo>
                <a:cubicBezTo>
                  <a:pt x="10800" y="21600"/>
                  <a:pt x="21600" y="9075"/>
                  <a:pt x="21600" y="5925"/>
                </a:cubicBezTo>
                <a:cubicBezTo>
                  <a:pt x="21600" y="2700"/>
                  <a:pt x="16875" y="0"/>
                  <a:pt x="11070" y="0"/>
                </a:cubicBezTo>
                <a:close/>
                <a:moveTo>
                  <a:pt x="10800" y="8100"/>
                </a:moveTo>
                <a:cubicBezTo>
                  <a:pt x="8100" y="8100"/>
                  <a:pt x="5940" y="6900"/>
                  <a:pt x="5940" y="5400"/>
                </a:cubicBezTo>
                <a:cubicBezTo>
                  <a:pt x="5940" y="3900"/>
                  <a:pt x="8100" y="2700"/>
                  <a:pt x="10800" y="2700"/>
                </a:cubicBezTo>
                <a:cubicBezTo>
                  <a:pt x="13500" y="2700"/>
                  <a:pt x="15660" y="3900"/>
                  <a:pt x="15660" y="5400"/>
                </a:cubicBezTo>
                <a:cubicBezTo>
                  <a:pt x="15660" y="6900"/>
                  <a:pt x="13500" y="8100"/>
                  <a:pt x="10800" y="8100"/>
                </a:cubicBezTo>
                <a:close/>
              </a:path>
            </a:pathLst>
          </a:custGeom>
          <a:solidFill>
            <a:schemeClr val="accent4"/>
          </a:solidFill>
          <a:ln w="12700">
            <a:miter lim="400000"/>
          </a:ln>
        </p:spPr>
        <p:txBody>
          <a:bodyPr lIns="45718" tIns="45718" rIns="45718" bIns="45718"/>
          <a:lstStyle/>
          <a:p>
            <a:pPr>
              <a:defRPr>
                <a:latin typeface="+mn-lt"/>
                <a:ea typeface="+mn-ea"/>
                <a:cs typeface="+mn-cs"/>
                <a:sym typeface="等线"/>
              </a:defRPr>
            </a:pPr>
            <a:endParaRPr/>
          </a:p>
        </p:txBody>
      </p:sp>
      <p:grpSp>
        <p:nvGrpSpPr>
          <p:cNvPr id="1356" name="组合 8"/>
          <p:cNvGrpSpPr/>
          <p:nvPr/>
        </p:nvGrpSpPr>
        <p:grpSpPr>
          <a:xfrm>
            <a:off x="4758" y="2309812"/>
            <a:ext cx="2738444" cy="720730"/>
            <a:chOff x="-1" y="-1"/>
            <a:chExt cx="2738442" cy="720729"/>
          </a:xfrm>
        </p:grpSpPr>
        <p:sp>
          <p:nvSpPr>
            <p:cNvPr id="1353" name="矩形 10"/>
            <p:cNvSpPr/>
            <p:nvPr/>
          </p:nvSpPr>
          <p:spPr>
            <a:xfrm>
              <a:off x="-2" y="-2"/>
              <a:ext cx="834858" cy="720730"/>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54" name="矩形 11"/>
            <p:cNvSpPr/>
            <p:nvPr/>
          </p:nvSpPr>
          <p:spPr>
            <a:xfrm>
              <a:off x="834855" y="-2"/>
              <a:ext cx="1800082" cy="720730"/>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55" name="文本框 13"/>
            <p:cNvSpPr txBox="1"/>
            <p:nvPr/>
          </p:nvSpPr>
          <p:spPr>
            <a:xfrm>
              <a:off x="866357" y="144725"/>
              <a:ext cx="1872085"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1100" b="1">
                  <a:solidFill>
                    <a:srgbClr val="FFFFFF"/>
                  </a:solidFill>
                  <a:latin typeface="微软雅黑"/>
                  <a:ea typeface="微软雅黑"/>
                  <a:cs typeface="微软雅黑"/>
                  <a:sym typeface="微软雅黑"/>
                </a:defRPr>
              </a:lvl1pPr>
            </a:lstStyle>
            <a:p>
              <a:r>
                <a:t>答案标记灰色为错误答案，答案标记蓝色为正确答案。</a:t>
              </a:r>
            </a:p>
          </p:txBody>
        </p:sp>
      </p:grpSp>
      <p:grpSp>
        <p:nvGrpSpPr>
          <p:cNvPr id="1360" name="组合 22"/>
          <p:cNvGrpSpPr/>
          <p:nvPr/>
        </p:nvGrpSpPr>
        <p:grpSpPr>
          <a:xfrm>
            <a:off x="-5" y="4156074"/>
            <a:ext cx="2738445" cy="733429"/>
            <a:chOff x="-1" y="0"/>
            <a:chExt cx="2738443" cy="733427"/>
          </a:xfrm>
        </p:grpSpPr>
        <p:sp>
          <p:nvSpPr>
            <p:cNvPr id="1357" name="矩形 24"/>
            <p:cNvSpPr/>
            <p:nvPr/>
          </p:nvSpPr>
          <p:spPr>
            <a:xfrm>
              <a:off x="-2" y="-1"/>
              <a:ext cx="834859" cy="733428"/>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58" name="矩形 25"/>
            <p:cNvSpPr/>
            <p:nvPr/>
          </p:nvSpPr>
          <p:spPr>
            <a:xfrm>
              <a:off x="834856" y="13424"/>
              <a:ext cx="1800082" cy="720004"/>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59" name="文本框 26"/>
            <p:cNvSpPr txBox="1"/>
            <p:nvPr/>
          </p:nvSpPr>
          <p:spPr>
            <a:xfrm>
              <a:off x="866358" y="158005"/>
              <a:ext cx="1872085" cy="49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1100" b="1">
                  <a:solidFill>
                    <a:srgbClr val="FFFFFF"/>
                  </a:solidFill>
                  <a:latin typeface="微软雅黑"/>
                  <a:ea typeface="微软雅黑"/>
                  <a:cs typeface="微软雅黑"/>
                  <a:sym typeface="微软雅黑"/>
                </a:defRPr>
              </a:lvl1pPr>
            </a:lstStyle>
            <a:p>
              <a:r>
                <a:t>显示出答案的机位为正常登录状态</a:t>
              </a:r>
            </a:p>
          </p:txBody>
        </p:sp>
      </p:grpSp>
      <p:grpSp>
        <p:nvGrpSpPr>
          <p:cNvPr id="1364" name="组合 28"/>
          <p:cNvGrpSpPr/>
          <p:nvPr/>
        </p:nvGrpSpPr>
        <p:grpSpPr>
          <a:xfrm>
            <a:off x="9517062" y="2317748"/>
            <a:ext cx="2674940" cy="720731"/>
            <a:chOff x="-1" y="0"/>
            <a:chExt cx="2674939" cy="720729"/>
          </a:xfrm>
        </p:grpSpPr>
        <p:sp>
          <p:nvSpPr>
            <p:cNvPr id="1361" name="矩形 30"/>
            <p:cNvSpPr/>
            <p:nvPr/>
          </p:nvSpPr>
          <p:spPr>
            <a:xfrm>
              <a:off x="1809643" y="-1"/>
              <a:ext cx="865296" cy="7207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62" name="矩形 31"/>
            <p:cNvSpPr/>
            <p:nvPr/>
          </p:nvSpPr>
          <p:spPr>
            <a:xfrm>
              <a:off x="-2" y="-1"/>
              <a:ext cx="1811402" cy="720731"/>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63" name="文本框 32"/>
            <p:cNvSpPr txBox="1"/>
            <p:nvPr/>
          </p:nvSpPr>
          <p:spPr>
            <a:xfrm>
              <a:off x="31699" y="144725"/>
              <a:ext cx="1883858" cy="294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1100" b="1">
                  <a:solidFill>
                    <a:srgbClr val="FFFFFF"/>
                  </a:solidFill>
                  <a:latin typeface="微软雅黑"/>
                  <a:ea typeface="微软雅黑"/>
                  <a:cs typeface="微软雅黑"/>
                  <a:sym typeface="微软雅黑"/>
                </a:defRPr>
              </a:lvl1pPr>
            </a:lstStyle>
            <a:p>
              <a:r>
                <a:t>该学生机位未登录</a:t>
              </a:r>
            </a:p>
          </p:txBody>
        </p:sp>
      </p:grpSp>
      <p:grpSp>
        <p:nvGrpSpPr>
          <p:cNvPr id="1368" name="组合 40"/>
          <p:cNvGrpSpPr/>
          <p:nvPr/>
        </p:nvGrpSpPr>
        <p:grpSpPr>
          <a:xfrm>
            <a:off x="9515473" y="4156072"/>
            <a:ext cx="2676529" cy="720731"/>
            <a:chOff x="-1" y="0"/>
            <a:chExt cx="2676528" cy="720729"/>
          </a:xfrm>
        </p:grpSpPr>
        <p:sp>
          <p:nvSpPr>
            <p:cNvPr id="1365" name="矩形 42"/>
            <p:cNvSpPr/>
            <p:nvPr/>
          </p:nvSpPr>
          <p:spPr>
            <a:xfrm>
              <a:off x="1800314" y="-1"/>
              <a:ext cx="876214" cy="7207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66" name="矩形 43"/>
            <p:cNvSpPr/>
            <p:nvPr/>
          </p:nvSpPr>
          <p:spPr>
            <a:xfrm>
              <a:off x="-2" y="-1"/>
              <a:ext cx="1800318" cy="720731"/>
            </a:xfrm>
            <a:prstGeom prst="rect">
              <a:avLst/>
            </a:prstGeom>
            <a:solidFill>
              <a:srgbClr val="50576A"/>
            </a:solidFill>
            <a:ln w="12700" cap="flat">
              <a:solidFill>
                <a:srgbClr val="50576A"/>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p>
          </p:txBody>
        </p:sp>
        <p:sp>
          <p:nvSpPr>
            <p:cNvPr id="1367" name="文本框 44"/>
            <p:cNvSpPr txBox="1"/>
            <p:nvPr/>
          </p:nvSpPr>
          <p:spPr>
            <a:xfrm>
              <a:off x="31505" y="144725"/>
              <a:ext cx="1872329" cy="294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1100" b="1">
                  <a:solidFill>
                    <a:srgbClr val="FFFFFF"/>
                  </a:solidFill>
                  <a:latin typeface="微软雅黑"/>
                  <a:ea typeface="微软雅黑"/>
                  <a:cs typeface="微软雅黑"/>
                  <a:sym typeface="微软雅黑"/>
                </a:defRPr>
              </a:lvl1pPr>
            </a:lstStyle>
            <a:p>
              <a:r>
                <a:t>显示登录异常</a:t>
              </a:r>
            </a:p>
          </p:txBody>
        </p:sp>
      </p:grpSp>
      <p:pic>
        <p:nvPicPr>
          <p:cNvPr id="1369" name="图片 1" descr="图片 1"/>
          <p:cNvPicPr>
            <a:picLocks noChangeAspect="1"/>
          </p:cNvPicPr>
          <p:nvPr/>
        </p:nvPicPr>
        <p:blipFill>
          <a:blip r:embed="rId2">
            <a:extLst/>
          </a:blip>
          <a:stretch>
            <a:fillRect/>
          </a:stretch>
        </p:blipFill>
        <p:spPr>
          <a:xfrm>
            <a:off x="3643555" y="2428650"/>
            <a:ext cx="4935819" cy="2352471"/>
          </a:xfrm>
          <a:prstGeom prst="rect">
            <a:avLst/>
          </a:prstGeom>
          <a:ln w="12700">
            <a:miter lim="400000"/>
          </a:ln>
        </p:spPr>
      </p:pic>
      <p:sp>
        <p:nvSpPr>
          <p:cNvPr id="1370" name="肘形连接符 3"/>
          <p:cNvSpPr/>
          <p:nvPr/>
        </p:nvSpPr>
        <p:spPr>
          <a:xfrm rot="10800000">
            <a:off x="2743199" y="2669981"/>
            <a:ext cx="1768627" cy="368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accent1"/>
            </a:solidFill>
            <a:miter/>
          </a:ln>
        </p:spPr>
        <p:txBody>
          <a:bodyPr lIns="45718" tIns="45718" rIns="45718" bIns="45718" anchor="ctr"/>
          <a:lstStyle/>
          <a:p>
            <a:pPr>
              <a:defRPr>
                <a:latin typeface="+mn-lt"/>
                <a:ea typeface="+mn-ea"/>
                <a:cs typeface="+mn-cs"/>
                <a:sym typeface="等线"/>
              </a:defRPr>
            </a:pPr>
            <a:endParaRPr/>
          </a:p>
        </p:txBody>
      </p:sp>
      <p:sp>
        <p:nvSpPr>
          <p:cNvPr id="1371" name="肘形连接符 8"/>
          <p:cNvSpPr/>
          <p:nvPr/>
        </p:nvSpPr>
        <p:spPr>
          <a:xfrm rot="10800000" flipV="1">
            <a:off x="2738438" y="4243387"/>
            <a:ext cx="1433201" cy="2861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accent1"/>
            </a:solidFill>
            <a:miter/>
          </a:ln>
        </p:spPr>
        <p:txBody>
          <a:bodyPr lIns="45718" tIns="45718" rIns="45718" bIns="45718" anchor="ctr"/>
          <a:lstStyle/>
          <a:p>
            <a:pPr>
              <a:defRPr>
                <a:latin typeface="+mn-lt"/>
                <a:ea typeface="+mn-ea"/>
                <a:cs typeface="+mn-cs"/>
                <a:sym typeface="等线"/>
              </a:defRPr>
            </a:pPr>
            <a:endParaRPr/>
          </a:p>
        </p:txBody>
      </p:sp>
      <p:pic>
        <p:nvPicPr>
          <p:cNvPr id="1372" name="图片 41" descr="图片 41"/>
          <p:cNvPicPr>
            <a:picLocks noChangeAspect="1"/>
          </p:cNvPicPr>
          <p:nvPr/>
        </p:nvPicPr>
        <p:blipFill>
          <a:blip r:embed="rId3">
            <a:extLst/>
          </a:blip>
          <a:stretch>
            <a:fillRect/>
          </a:stretch>
        </p:blipFill>
        <p:spPr>
          <a:xfrm>
            <a:off x="160693" y="4264152"/>
            <a:ext cx="500387" cy="500803"/>
          </a:xfrm>
          <a:prstGeom prst="rect">
            <a:avLst/>
          </a:prstGeom>
          <a:ln w="12700">
            <a:miter lim="400000"/>
          </a:ln>
        </p:spPr>
      </p:pic>
      <p:pic>
        <p:nvPicPr>
          <p:cNvPr id="1373" name="图片 23" descr="图片 23"/>
          <p:cNvPicPr>
            <a:picLocks noChangeAspect="1"/>
          </p:cNvPicPr>
          <p:nvPr/>
        </p:nvPicPr>
        <p:blipFill>
          <a:blip r:embed="rId4">
            <a:extLst/>
          </a:blip>
          <a:stretch>
            <a:fillRect/>
          </a:stretch>
        </p:blipFill>
        <p:spPr>
          <a:xfrm>
            <a:off x="11498791" y="4243389"/>
            <a:ext cx="542353" cy="542329"/>
          </a:xfrm>
          <a:prstGeom prst="rect">
            <a:avLst/>
          </a:prstGeom>
          <a:ln w="12700">
            <a:miter lim="400000"/>
          </a:ln>
        </p:spPr>
      </p:pic>
      <p:pic>
        <p:nvPicPr>
          <p:cNvPr id="1374" name="图片 35" descr="图片 35"/>
          <p:cNvPicPr>
            <a:picLocks noChangeAspect="1"/>
          </p:cNvPicPr>
          <p:nvPr/>
        </p:nvPicPr>
        <p:blipFill>
          <a:blip r:embed="rId5">
            <a:extLst/>
          </a:blip>
          <a:stretch>
            <a:fillRect/>
          </a:stretch>
        </p:blipFill>
        <p:spPr>
          <a:xfrm>
            <a:off x="153854" y="3327039"/>
            <a:ext cx="566641" cy="555697"/>
          </a:xfrm>
          <a:prstGeom prst="rect">
            <a:avLst/>
          </a:prstGeom>
          <a:ln w="12700">
            <a:miter lim="400000"/>
          </a:ln>
        </p:spPr>
      </p:pic>
      <p:pic>
        <p:nvPicPr>
          <p:cNvPr id="1375" name="图片 29" descr="图片 29"/>
          <p:cNvPicPr>
            <a:picLocks noChangeAspect="1"/>
          </p:cNvPicPr>
          <p:nvPr/>
        </p:nvPicPr>
        <p:blipFill>
          <a:blip r:embed="rId6">
            <a:extLst/>
          </a:blip>
          <a:stretch>
            <a:fillRect/>
          </a:stretch>
        </p:blipFill>
        <p:spPr>
          <a:xfrm>
            <a:off x="295108" y="2421371"/>
            <a:ext cx="528220" cy="525426"/>
          </a:xfrm>
          <a:prstGeom prst="rect">
            <a:avLst/>
          </a:prstGeom>
          <a:ln w="12700">
            <a:miter lim="400000"/>
          </a:ln>
        </p:spPr>
      </p:pic>
      <p:pic>
        <p:nvPicPr>
          <p:cNvPr id="1376" name="图片 14" descr="图片 14"/>
          <p:cNvPicPr>
            <a:picLocks noChangeAspect="1"/>
          </p:cNvPicPr>
          <p:nvPr/>
        </p:nvPicPr>
        <p:blipFill>
          <a:blip r:embed="rId7">
            <a:extLst/>
          </a:blip>
          <a:stretch>
            <a:fillRect/>
          </a:stretch>
        </p:blipFill>
        <p:spPr>
          <a:xfrm>
            <a:off x="11498791" y="3302634"/>
            <a:ext cx="609485" cy="610073"/>
          </a:xfrm>
          <a:prstGeom prst="rect">
            <a:avLst/>
          </a:prstGeom>
          <a:ln w="12700">
            <a:miter lim="400000"/>
          </a:ln>
        </p:spPr>
      </p:pic>
      <p:pic>
        <p:nvPicPr>
          <p:cNvPr id="1377" name="图片 17" descr="图片 17"/>
          <p:cNvPicPr>
            <a:picLocks noChangeAspect="1"/>
          </p:cNvPicPr>
          <p:nvPr/>
        </p:nvPicPr>
        <p:blipFill>
          <a:blip r:embed="rId8">
            <a:extLst/>
          </a:blip>
          <a:stretch>
            <a:fillRect/>
          </a:stretch>
        </p:blipFill>
        <p:spPr>
          <a:xfrm>
            <a:off x="11514132" y="2431637"/>
            <a:ext cx="492200" cy="492564"/>
          </a:xfrm>
          <a:prstGeom prst="rect">
            <a:avLst/>
          </a:prstGeom>
          <a:ln w="12700">
            <a:miter lim="400000"/>
          </a:ln>
        </p:spPr>
      </p:pic>
      <p:pic>
        <p:nvPicPr>
          <p:cNvPr id="1378" name="图片 17" descr="图片 17"/>
          <p:cNvPicPr>
            <a:picLocks noChangeAspect="1"/>
          </p:cNvPicPr>
          <p:nvPr/>
        </p:nvPicPr>
        <p:blipFill>
          <a:blip r:embed="rId9">
            <a:extLst/>
          </a:blip>
          <a:stretch>
            <a:fillRect/>
          </a:stretch>
        </p:blipFill>
        <p:spPr>
          <a:xfrm>
            <a:off x="9673421" y="6051341"/>
            <a:ext cx="2060935" cy="485987"/>
          </a:xfrm>
          <a:prstGeom prst="rect">
            <a:avLst/>
          </a:prstGeom>
          <a:ln w="12700">
            <a:miter lim="400000"/>
          </a:ln>
        </p:spPr>
      </p:pic>
      <p:sp>
        <p:nvSpPr>
          <p:cNvPr id="1379" name="肘形连接符 8"/>
          <p:cNvSpPr/>
          <p:nvPr/>
        </p:nvSpPr>
        <p:spPr>
          <a:xfrm rot="10800000">
            <a:off x="8094780" y="4182128"/>
            <a:ext cx="1578645" cy="1176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accent1"/>
            </a:solidFill>
            <a:miter/>
          </a:ln>
        </p:spPr>
        <p:txBody>
          <a:bodyPr lIns="45718" tIns="45718" rIns="45718" bIns="45718" anchor="ctr"/>
          <a:lstStyle/>
          <a:p>
            <a:pPr>
              <a:defRPr>
                <a:latin typeface="+mn-lt"/>
                <a:ea typeface="+mn-ea"/>
                <a:cs typeface="+mn-cs"/>
                <a:sym typeface="等线"/>
              </a:defRPr>
            </a:pPr>
            <a:endParaRPr/>
          </a:p>
        </p:txBody>
      </p:sp>
      <p:sp>
        <p:nvSpPr>
          <p:cNvPr id="1380" name="肘形连接符 3"/>
          <p:cNvSpPr/>
          <p:nvPr/>
        </p:nvSpPr>
        <p:spPr>
          <a:xfrm rot="10800000" flipV="1">
            <a:off x="5735959" y="2492131"/>
            <a:ext cx="3944059" cy="11421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accent1"/>
            </a:solidFill>
            <a:miter/>
          </a:ln>
        </p:spPr>
        <p:txBody>
          <a:bodyPr lIns="45718" tIns="45718" rIns="45718" bIns="45718" anchor="ctr"/>
          <a:lstStyle/>
          <a:p>
            <a:pPr>
              <a:defRPr>
                <a:latin typeface="+mn-lt"/>
                <a:ea typeface="+mn-ea"/>
                <a:cs typeface="+mn-cs"/>
                <a:sym typeface="等线"/>
              </a:defRPr>
            </a:pPr>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 name="矩形 3"/>
          <p:cNvSpPr/>
          <p:nvPr/>
        </p:nvSpPr>
        <p:spPr>
          <a:xfrm>
            <a:off x="0" y="0"/>
            <a:ext cx="4470400" cy="6858000"/>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grpSp>
        <p:nvGrpSpPr>
          <p:cNvPr id="1385" name="矩形 12"/>
          <p:cNvGrpSpPr/>
          <p:nvPr/>
        </p:nvGrpSpPr>
        <p:grpSpPr>
          <a:xfrm>
            <a:off x="7385045" y="1052732"/>
            <a:ext cx="1092948" cy="611154"/>
            <a:chOff x="-1" y="-1"/>
            <a:chExt cx="1092947" cy="611153"/>
          </a:xfrm>
        </p:grpSpPr>
        <p:sp>
          <p:nvSpPr>
            <p:cNvPr id="1383" name="矩形"/>
            <p:cNvSpPr/>
            <p:nvPr/>
          </p:nvSpPr>
          <p:spPr>
            <a:xfrm>
              <a:off x="-2" y="-2"/>
              <a:ext cx="1092949" cy="61115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384" name="功能"/>
            <p:cNvSpPr txBox="1"/>
            <p:nvPr/>
          </p:nvSpPr>
          <p:spPr>
            <a:xfrm>
              <a:off x="-2" y="5855"/>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功能</a:t>
              </a:r>
            </a:p>
          </p:txBody>
        </p:sp>
      </p:grpSp>
      <p:sp>
        <p:nvSpPr>
          <p:cNvPr id="1386" name="文本框 13"/>
          <p:cNvSpPr txBox="1"/>
          <p:nvPr/>
        </p:nvSpPr>
        <p:spPr>
          <a:xfrm>
            <a:off x="8492507" y="1253594"/>
            <a:ext cx="2681908" cy="523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800" b="1">
                <a:solidFill>
                  <a:srgbClr val="404040"/>
                </a:solidFill>
                <a:latin typeface="微软雅黑"/>
                <a:ea typeface="微软雅黑"/>
                <a:cs typeface="微软雅黑"/>
                <a:sym typeface="微软雅黑"/>
              </a:defRPr>
            </a:lvl1pPr>
          </a:lstStyle>
          <a:p>
            <a:r>
              <a:t>Function</a:t>
            </a:r>
          </a:p>
        </p:txBody>
      </p:sp>
      <p:grpSp>
        <p:nvGrpSpPr>
          <p:cNvPr id="1391" name="组合 15"/>
          <p:cNvGrpSpPr/>
          <p:nvPr/>
        </p:nvGrpSpPr>
        <p:grpSpPr>
          <a:xfrm>
            <a:off x="1055437" y="1808819"/>
            <a:ext cx="4728364" cy="3656602"/>
            <a:chOff x="-1" y="0"/>
            <a:chExt cx="4728363" cy="3656601"/>
          </a:xfrm>
        </p:grpSpPr>
        <p:grpSp>
          <p:nvGrpSpPr>
            <p:cNvPr id="1389" name="组合 16"/>
            <p:cNvGrpSpPr/>
            <p:nvPr/>
          </p:nvGrpSpPr>
          <p:grpSpPr>
            <a:xfrm>
              <a:off x="-2" y="-1"/>
              <a:ext cx="4728364" cy="3656602"/>
              <a:chOff x="0" y="0"/>
              <a:chExt cx="4728363" cy="3656601"/>
            </a:xfrm>
          </p:grpSpPr>
          <p:pic>
            <p:nvPicPr>
              <p:cNvPr id="1387" name="图片 6" descr="图片 6"/>
              <p:cNvPicPr>
                <a:picLocks noChangeAspect="1"/>
              </p:cNvPicPr>
              <p:nvPr/>
            </p:nvPicPr>
            <p:blipFill>
              <a:blip r:embed="rId2">
                <a:extLst/>
              </a:blip>
              <a:stretch>
                <a:fillRect/>
              </a:stretch>
            </p:blipFill>
            <p:spPr>
              <a:xfrm>
                <a:off x="-1" y="-1"/>
                <a:ext cx="4728364" cy="3656602"/>
              </a:xfrm>
              <a:prstGeom prst="rect">
                <a:avLst/>
              </a:prstGeom>
              <a:ln w="12700" cap="flat">
                <a:noFill/>
                <a:miter lim="400000"/>
              </a:ln>
              <a:effectLst/>
            </p:spPr>
          </p:pic>
          <p:pic>
            <p:nvPicPr>
              <p:cNvPr id="1388" name="图片 1" descr="图片 1"/>
              <p:cNvPicPr>
                <a:picLocks noChangeAspect="1"/>
              </p:cNvPicPr>
              <p:nvPr/>
            </p:nvPicPr>
            <p:blipFill>
              <a:blip r:embed="rId3">
                <a:extLst/>
              </a:blip>
              <a:stretch>
                <a:fillRect/>
              </a:stretch>
            </p:blipFill>
            <p:spPr>
              <a:xfrm>
                <a:off x="216210" y="338640"/>
                <a:ext cx="4323018" cy="2341635"/>
              </a:xfrm>
              <a:prstGeom prst="rect">
                <a:avLst/>
              </a:prstGeom>
              <a:ln w="12700" cap="flat">
                <a:noFill/>
                <a:miter lim="400000"/>
              </a:ln>
              <a:effectLst/>
            </p:spPr>
          </p:pic>
        </p:grpSp>
        <p:pic>
          <p:nvPicPr>
            <p:cNvPr id="1390" name="图片 5" descr="图片 5"/>
            <p:cNvPicPr>
              <a:picLocks noChangeAspect="1"/>
            </p:cNvPicPr>
            <p:nvPr/>
          </p:nvPicPr>
          <p:blipFill>
            <a:blip r:embed="rId4">
              <a:extLst/>
            </a:blip>
            <a:stretch>
              <a:fillRect/>
            </a:stretch>
          </p:blipFill>
          <p:spPr>
            <a:xfrm>
              <a:off x="216209" y="338640"/>
              <a:ext cx="4323014" cy="2341633"/>
            </a:xfrm>
            <a:prstGeom prst="rect">
              <a:avLst/>
            </a:prstGeom>
            <a:ln w="12700" cap="flat">
              <a:noFill/>
              <a:miter lim="400000"/>
            </a:ln>
            <a:effectLst/>
          </p:spPr>
        </p:pic>
      </p:grpSp>
      <p:sp>
        <p:nvSpPr>
          <p:cNvPr id="1392"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sp>
        <p:nvSpPr>
          <p:cNvPr id="1393"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1394"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1395"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1396"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1397"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微软雅黑"/>
                <a:ea typeface="微软雅黑"/>
                <a:cs typeface="微软雅黑"/>
                <a:sym typeface="微软雅黑"/>
              </a:defRPr>
            </a:pPr>
            <a:r>
              <a:t>五、开启课程    </a:t>
            </a:r>
            <a:r>
              <a:rPr>
                <a:solidFill>
                  <a:schemeClr val="accent4"/>
                </a:solidFill>
              </a:rPr>
              <a:t>十二、场景切换</a:t>
            </a:r>
          </a:p>
        </p:txBody>
      </p:sp>
      <p:sp>
        <p:nvSpPr>
          <p:cNvPr id="1398"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1399" name="矩形 28"/>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pic>
        <p:nvPicPr>
          <p:cNvPr id="1400" name="图片 5" descr="图片 5"/>
          <p:cNvPicPr>
            <a:picLocks noChangeAspect="1"/>
          </p:cNvPicPr>
          <p:nvPr/>
        </p:nvPicPr>
        <p:blipFill>
          <a:blip r:embed="rId5">
            <a:extLst/>
          </a:blip>
          <a:stretch>
            <a:fillRect/>
          </a:stretch>
        </p:blipFill>
        <p:spPr>
          <a:xfrm>
            <a:off x="1271649" y="2147460"/>
            <a:ext cx="4323010" cy="2341630"/>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403"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404"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405" name="TextBox 13"/>
          <p:cNvSpPr txBox="1"/>
          <p:nvPr/>
        </p:nvSpPr>
        <p:spPr>
          <a:xfrm>
            <a:off x="1214156" y="1615192"/>
            <a:ext cx="2594818" cy="647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选择所需切换的场景，例：切换到“电路的连接方法”场景，首先，点击“</a:t>
            </a:r>
            <a:r>
              <a:rPr>
                <a:solidFill>
                  <a:srgbClr val="00B0F0"/>
                </a:solidFill>
              </a:rPr>
              <a:t>电路的连接方法</a:t>
            </a:r>
            <a:r>
              <a:t>”，再点击“</a:t>
            </a:r>
            <a:r>
              <a:rPr>
                <a:solidFill>
                  <a:srgbClr val="00B0F0"/>
                </a:solidFill>
              </a:rPr>
              <a:t>切换</a:t>
            </a:r>
            <a:r>
              <a:t>”按钮。</a:t>
            </a:r>
          </a:p>
        </p:txBody>
      </p:sp>
      <p:sp>
        <p:nvSpPr>
          <p:cNvPr id="1406" name="TextBox 13"/>
          <p:cNvSpPr txBox="1"/>
          <p:nvPr/>
        </p:nvSpPr>
        <p:spPr>
          <a:xfrm>
            <a:off x="1220277" y="1290097"/>
            <a:ext cx="2522537"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场景切换</a:t>
            </a:r>
          </a:p>
        </p:txBody>
      </p:sp>
      <p:pic>
        <p:nvPicPr>
          <p:cNvPr id="1407" name="图片 2" descr="图片 2"/>
          <p:cNvPicPr>
            <a:picLocks noChangeAspect="1"/>
          </p:cNvPicPr>
          <p:nvPr/>
        </p:nvPicPr>
        <p:blipFill>
          <a:blip r:embed="rId2">
            <a:extLst/>
          </a:blip>
          <a:stretch>
            <a:fillRect/>
          </a:stretch>
        </p:blipFill>
        <p:spPr>
          <a:xfrm>
            <a:off x="5196914" y="1355650"/>
            <a:ext cx="6372220" cy="3451619"/>
          </a:xfrm>
          <a:prstGeom prst="rect">
            <a:avLst/>
          </a:prstGeom>
          <a:ln w="12700">
            <a:miter lim="400000"/>
          </a:ln>
        </p:spPr>
      </p:pic>
      <p:pic>
        <p:nvPicPr>
          <p:cNvPr id="1408" name="图片 3" descr="图片 3"/>
          <p:cNvPicPr>
            <a:picLocks noChangeAspect="1"/>
          </p:cNvPicPr>
          <p:nvPr/>
        </p:nvPicPr>
        <p:blipFill>
          <a:blip r:embed="rId3">
            <a:extLst/>
          </a:blip>
          <a:stretch>
            <a:fillRect/>
          </a:stretch>
        </p:blipFill>
        <p:spPr>
          <a:xfrm>
            <a:off x="1275055" y="2397517"/>
            <a:ext cx="2479140" cy="2588431"/>
          </a:xfrm>
          <a:prstGeom prst="rect">
            <a:avLst/>
          </a:prstGeom>
          <a:ln w="12700">
            <a:miter lim="400000"/>
          </a:ln>
        </p:spPr>
      </p:pic>
      <p:sp>
        <p:nvSpPr>
          <p:cNvPr id="1409" name="直接连接符 6"/>
          <p:cNvSpPr/>
          <p:nvPr/>
        </p:nvSpPr>
        <p:spPr>
          <a:xfrm flipH="1" flipV="1">
            <a:off x="3780218" y="2485449"/>
            <a:ext cx="1460121" cy="474840"/>
          </a:xfrm>
          <a:prstGeom prst="line">
            <a:avLst/>
          </a:prstGeom>
          <a:ln w="19050">
            <a:solidFill>
              <a:schemeClr val="accent4"/>
            </a:solidFill>
            <a:miter/>
          </a:ln>
        </p:spPr>
        <p:txBody>
          <a:bodyPr lIns="45718" tIns="45718" rIns="45718" bIns="45718"/>
          <a:lstStyle/>
          <a:p>
            <a:endParaRPr/>
          </a:p>
        </p:txBody>
      </p:sp>
      <p:sp>
        <p:nvSpPr>
          <p:cNvPr id="1410" name="直接连接符 8"/>
          <p:cNvSpPr/>
          <p:nvPr/>
        </p:nvSpPr>
        <p:spPr>
          <a:xfrm flipH="1">
            <a:off x="3723752" y="3832692"/>
            <a:ext cx="1440388" cy="1111127"/>
          </a:xfrm>
          <a:prstGeom prst="line">
            <a:avLst/>
          </a:prstGeom>
          <a:ln w="19050">
            <a:solidFill>
              <a:schemeClr val="accent4"/>
            </a:solidFill>
            <a:miter/>
          </a:ln>
        </p:spPr>
        <p:txBody>
          <a:bodyPr lIns="45718" tIns="45718" rIns="45718" bIns="45718"/>
          <a:lstStyle/>
          <a:p>
            <a:endParaRPr/>
          </a:p>
        </p:txBody>
      </p:sp>
      <p:pic>
        <p:nvPicPr>
          <p:cNvPr id="1411"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1412" name="矩形 16"/>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pic>
        <p:nvPicPr>
          <p:cNvPr id="1413" name="图片 17" descr="图片 17"/>
          <p:cNvPicPr>
            <a:picLocks noChangeAspect="1"/>
          </p:cNvPicPr>
          <p:nvPr/>
        </p:nvPicPr>
        <p:blipFill>
          <a:blip r:embed="rId5">
            <a:extLst/>
          </a:blip>
          <a:stretch>
            <a:fillRect/>
          </a:stretch>
        </p:blipFill>
        <p:spPr>
          <a:xfrm>
            <a:off x="3389164" y="4817802"/>
            <a:ext cx="252031" cy="252031"/>
          </a:xfrm>
          <a:prstGeom prst="rect">
            <a:avLst/>
          </a:prstGeom>
          <a:ln w="12700">
            <a:miter lim="400000"/>
          </a:ln>
        </p:spPr>
      </p:pic>
      <p:grpSp>
        <p:nvGrpSpPr>
          <p:cNvPr id="1416" name="圆角矩形 5"/>
          <p:cNvGrpSpPr/>
          <p:nvPr/>
        </p:nvGrpSpPr>
        <p:grpSpPr>
          <a:xfrm>
            <a:off x="2855640" y="496887"/>
            <a:ext cx="1536704" cy="495303"/>
            <a:chOff x="0" y="0"/>
            <a:chExt cx="1536703" cy="495302"/>
          </a:xfrm>
        </p:grpSpPr>
        <p:sp>
          <p:nvSpPr>
            <p:cNvPr id="1414"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415" name="未切换"/>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未切换</a:t>
              </a:r>
            </a:p>
          </p:txBody>
        </p:sp>
      </p:grpSp>
      <p:sp>
        <p:nvSpPr>
          <p:cNvPr id="1417"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418"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419"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422"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423"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424" name="TextBox 13"/>
          <p:cNvSpPr txBox="1"/>
          <p:nvPr/>
        </p:nvSpPr>
        <p:spPr>
          <a:xfrm>
            <a:off x="1214156" y="1615192"/>
            <a:ext cx="2594818" cy="215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a:latin typeface="微软雅黑"/>
                <a:ea typeface="微软雅黑"/>
                <a:cs typeface="微软雅黑"/>
                <a:sym typeface="微软雅黑"/>
              </a:defRPr>
            </a:pPr>
            <a:r>
              <a:t>成功切换到“</a:t>
            </a:r>
            <a:r>
              <a:rPr>
                <a:solidFill>
                  <a:srgbClr val="00B0F0"/>
                </a:solidFill>
              </a:rPr>
              <a:t>电路的连接方法</a:t>
            </a:r>
            <a:r>
              <a:t>”场景。</a:t>
            </a:r>
          </a:p>
        </p:txBody>
      </p:sp>
      <p:sp>
        <p:nvSpPr>
          <p:cNvPr id="1425" name="TextBox 13"/>
          <p:cNvSpPr txBox="1"/>
          <p:nvPr/>
        </p:nvSpPr>
        <p:spPr>
          <a:xfrm>
            <a:off x="1220277" y="1290097"/>
            <a:ext cx="2522537"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b="1">
                <a:latin typeface="微软雅黑"/>
                <a:ea typeface="微软雅黑"/>
                <a:cs typeface="微软雅黑"/>
                <a:sym typeface="微软雅黑"/>
              </a:defRPr>
            </a:lvl1pPr>
          </a:lstStyle>
          <a:p>
            <a:r>
              <a:t>场景切换</a:t>
            </a:r>
          </a:p>
        </p:txBody>
      </p:sp>
      <p:pic>
        <p:nvPicPr>
          <p:cNvPr id="1426" name="图片 2" descr="图片 2"/>
          <p:cNvPicPr>
            <a:picLocks noChangeAspect="1"/>
          </p:cNvPicPr>
          <p:nvPr/>
        </p:nvPicPr>
        <p:blipFill>
          <a:blip r:embed="rId2">
            <a:extLst/>
          </a:blip>
          <a:stretch>
            <a:fillRect/>
          </a:stretch>
        </p:blipFill>
        <p:spPr>
          <a:xfrm>
            <a:off x="5196914" y="1355650"/>
            <a:ext cx="6372220" cy="3451619"/>
          </a:xfrm>
          <a:prstGeom prst="rect">
            <a:avLst/>
          </a:prstGeom>
          <a:ln w="12700">
            <a:miter lim="400000"/>
          </a:ln>
        </p:spPr>
      </p:pic>
      <p:pic>
        <p:nvPicPr>
          <p:cNvPr id="1427" name="图片 3" descr="图片 3"/>
          <p:cNvPicPr>
            <a:picLocks noChangeAspect="1"/>
          </p:cNvPicPr>
          <p:nvPr/>
        </p:nvPicPr>
        <p:blipFill>
          <a:blip r:embed="rId3">
            <a:extLst/>
          </a:blip>
          <a:stretch>
            <a:fillRect/>
          </a:stretch>
        </p:blipFill>
        <p:spPr>
          <a:xfrm>
            <a:off x="1275055" y="2397517"/>
            <a:ext cx="2479140" cy="2588430"/>
          </a:xfrm>
          <a:prstGeom prst="rect">
            <a:avLst/>
          </a:prstGeom>
          <a:ln w="12700">
            <a:miter lim="400000"/>
          </a:ln>
        </p:spPr>
      </p:pic>
      <p:sp>
        <p:nvSpPr>
          <p:cNvPr id="1428" name="直接连接符 6"/>
          <p:cNvSpPr/>
          <p:nvPr/>
        </p:nvSpPr>
        <p:spPr>
          <a:xfrm flipH="1" flipV="1">
            <a:off x="3780218" y="2485449"/>
            <a:ext cx="1460121" cy="474840"/>
          </a:xfrm>
          <a:prstGeom prst="line">
            <a:avLst/>
          </a:prstGeom>
          <a:ln w="19050">
            <a:solidFill>
              <a:schemeClr val="accent4"/>
            </a:solidFill>
            <a:miter/>
          </a:ln>
        </p:spPr>
        <p:txBody>
          <a:bodyPr lIns="45718" tIns="45718" rIns="45718" bIns="45718"/>
          <a:lstStyle/>
          <a:p>
            <a:endParaRPr/>
          </a:p>
        </p:txBody>
      </p:sp>
      <p:sp>
        <p:nvSpPr>
          <p:cNvPr id="1429" name="直接连接符 8"/>
          <p:cNvSpPr/>
          <p:nvPr/>
        </p:nvSpPr>
        <p:spPr>
          <a:xfrm flipH="1">
            <a:off x="3723752" y="3832692"/>
            <a:ext cx="1440388" cy="1111127"/>
          </a:xfrm>
          <a:prstGeom prst="line">
            <a:avLst/>
          </a:prstGeom>
          <a:ln w="19050">
            <a:solidFill>
              <a:schemeClr val="accent4"/>
            </a:solidFill>
            <a:miter/>
          </a:ln>
        </p:spPr>
        <p:txBody>
          <a:bodyPr lIns="45718" tIns="45718" rIns="45718" bIns="45718"/>
          <a:lstStyle/>
          <a:p>
            <a:endParaRPr/>
          </a:p>
        </p:txBody>
      </p:sp>
      <p:pic>
        <p:nvPicPr>
          <p:cNvPr id="1430" name="图片 20" descr="图片 20"/>
          <p:cNvPicPr>
            <a:picLocks noChangeAspect="1"/>
          </p:cNvPicPr>
          <p:nvPr/>
        </p:nvPicPr>
        <p:blipFill>
          <a:blip r:embed="rId4">
            <a:extLst/>
          </a:blip>
          <a:stretch>
            <a:fillRect/>
          </a:stretch>
        </p:blipFill>
        <p:spPr>
          <a:xfrm>
            <a:off x="9680575" y="6022975"/>
            <a:ext cx="2181225" cy="514350"/>
          </a:xfrm>
          <a:prstGeom prst="rect">
            <a:avLst/>
          </a:prstGeom>
          <a:ln w="12700">
            <a:miter lim="400000"/>
          </a:ln>
        </p:spPr>
      </p:pic>
      <p:sp>
        <p:nvSpPr>
          <p:cNvPr id="1431" name="矩形 4"/>
          <p:cNvSpPr txBox="1"/>
          <p:nvPr/>
        </p:nvSpPr>
        <p:spPr>
          <a:xfrm>
            <a:off x="359999" y="6188400"/>
            <a:ext cx="2021899" cy="4089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434" name="圆角矩形 5"/>
          <p:cNvGrpSpPr/>
          <p:nvPr/>
        </p:nvGrpSpPr>
        <p:grpSpPr>
          <a:xfrm>
            <a:off x="2855640" y="496887"/>
            <a:ext cx="1536704" cy="495303"/>
            <a:chOff x="0" y="0"/>
            <a:chExt cx="1536703" cy="495302"/>
          </a:xfrm>
        </p:grpSpPr>
        <p:sp>
          <p:nvSpPr>
            <p:cNvPr id="1432"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433" name="切换完成"/>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切换完成</a:t>
              </a:r>
            </a:p>
          </p:txBody>
        </p:sp>
      </p:grpSp>
      <p:sp>
        <p:nvSpPr>
          <p:cNvPr id="1435"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436"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437"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 name="矩形 3"/>
          <p:cNvSpPr/>
          <p:nvPr/>
        </p:nvSpPr>
        <p:spPr>
          <a:xfrm>
            <a:off x="0" y="0"/>
            <a:ext cx="4470400" cy="6858000"/>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grpSp>
        <p:nvGrpSpPr>
          <p:cNvPr id="1444" name="组合 14"/>
          <p:cNvGrpSpPr/>
          <p:nvPr/>
        </p:nvGrpSpPr>
        <p:grpSpPr>
          <a:xfrm>
            <a:off x="7385045" y="1052732"/>
            <a:ext cx="3789369" cy="724099"/>
            <a:chOff x="-2" y="-2"/>
            <a:chExt cx="3789368" cy="724097"/>
          </a:xfrm>
        </p:grpSpPr>
        <p:grpSp>
          <p:nvGrpSpPr>
            <p:cNvPr id="1442" name="矩形 12"/>
            <p:cNvGrpSpPr/>
            <p:nvPr/>
          </p:nvGrpSpPr>
          <p:grpSpPr>
            <a:xfrm>
              <a:off x="-3" y="-3"/>
              <a:ext cx="1092949" cy="611154"/>
              <a:chOff x="-1" y="-1"/>
              <a:chExt cx="1092947" cy="611153"/>
            </a:xfrm>
          </p:grpSpPr>
          <p:sp>
            <p:nvSpPr>
              <p:cNvPr id="1440" name="矩形"/>
              <p:cNvSpPr/>
              <p:nvPr/>
            </p:nvSpPr>
            <p:spPr>
              <a:xfrm>
                <a:off x="-2" y="-2"/>
                <a:ext cx="1092949" cy="611154"/>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441" name="功能"/>
              <p:cNvSpPr txBox="1"/>
              <p:nvPr/>
            </p:nvSpPr>
            <p:spPr>
              <a:xfrm>
                <a:off x="-2" y="5855"/>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1443"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
        <p:nvSpPr>
          <p:cNvPr id="1445" name="文本框 15"/>
          <p:cNvSpPr txBox="1"/>
          <p:nvPr/>
        </p:nvSpPr>
        <p:spPr>
          <a:xfrm>
            <a:off x="7321549" y="2103658"/>
            <a:ext cx="312579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a:t>
            </a:r>
          </a:p>
        </p:txBody>
      </p:sp>
      <p:sp>
        <p:nvSpPr>
          <p:cNvPr id="1446"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二、答题管理    九、暂停课件   </a:t>
            </a:r>
          </a:p>
        </p:txBody>
      </p:sp>
      <p:sp>
        <p:nvSpPr>
          <p:cNvPr id="1447"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三、演示教学    十、答题统计</a:t>
            </a:r>
          </a:p>
        </p:txBody>
      </p:sp>
      <p:sp>
        <p:nvSpPr>
          <p:cNvPr id="1448"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四、一键肃屏    十一、VR答题</a:t>
            </a:r>
          </a:p>
        </p:txBody>
      </p:sp>
      <p:sp>
        <p:nvSpPr>
          <p:cNvPr id="1449"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五、一键重启    十二、场景切换</a:t>
            </a:r>
          </a:p>
        </p:txBody>
      </p:sp>
      <p:sp>
        <p:nvSpPr>
          <p:cNvPr id="1450"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微软雅黑"/>
                <a:ea typeface="微软雅黑"/>
                <a:cs typeface="微软雅黑"/>
                <a:sym typeface="微软雅黑"/>
              </a:defRPr>
            </a:pPr>
            <a:r>
              <a:t>六、选择课程    </a:t>
            </a:r>
            <a:r>
              <a:rPr>
                <a:solidFill>
                  <a:schemeClr val="accent4"/>
                </a:solidFill>
              </a:rPr>
              <a:t>十三、一键结课</a:t>
            </a:r>
          </a:p>
        </p:txBody>
      </p:sp>
      <p:grpSp>
        <p:nvGrpSpPr>
          <p:cNvPr id="1455" name="组合 15"/>
          <p:cNvGrpSpPr/>
          <p:nvPr/>
        </p:nvGrpSpPr>
        <p:grpSpPr>
          <a:xfrm>
            <a:off x="1055437" y="1808819"/>
            <a:ext cx="4728364" cy="3656602"/>
            <a:chOff x="-1" y="0"/>
            <a:chExt cx="4728363" cy="3656601"/>
          </a:xfrm>
        </p:grpSpPr>
        <p:grpSp>
          <p:nvGrpSpPr>
            <p:cNvPr id="1453" name="组合 16"/>
            <p:cNvGrpSpPr/>
            <p:nvPr/>
          </p:nvGrpSpPr>
          <p:grpSpPr>
            <a:xfrm>
              <a:off x="-2" y="-1"/>
              <a:ext cx="4728364" cy="3656602"/>
              <a:chOff x="0" y="0"/>
              <a:chExt cx="4728363" cy="3656601"/>
            </a:xfrm>
          </p:grpSpPr>
          <p:pic>
            <p:nvPicPr>
              <p:cNvPr id="1451" name="图片 6" descr="图片 6"/>
              <p:cNvPicPr>
                <a:picLocks noChangeAspect="1"/>
              </p:cNvPicPr>
              <p:nvPr/>
            </p:nvPicPr>
            <p:blipFill>
              <a:blip r:embed="rId2">
                <a:extLst/>
              </a:blip>
              <a:stretch>
                <a:fillRect/>
              </a:stretch>
            </p:blipFill>
            <p:spPr>
              <a:xfrm>
                <a:off x="-1" y="-1"/>
                <a:ext cx="4728364" cy="3656602"/>
              </a:xfrm>
              <a:prstGeom prst="rect">
                <a:avLst/>
              </a:prstGeom>
              <a:ln w="12700" cap="flat">
                <a:noFill/>
                <a:miter lim="400000"/>
              </a:ln>
              <a:effectLst/>
            </p:spPr>
          </p:pic>
          <p:pic>
            <p:nvPicPr>
              <p:cNvPr id="1452" name="图片 1" descr="图片 1"/>
              <p:cNvPicPr>
                <a:picLocks noChangeAspect="1"/>
              </p:cNvPicPr>
              <p:nvPr/>
            </p:nvPicPr>
            <p:blipFill>
              <a:blip r:embed="rId3">
                <a:extLst/>
              </a:blip>
              <a:stretch>
                <a:fillRect/>
              </a:stretch>
            </p:blipFill>
            <p:spPr>
              <a:xfrm>
                <a:off x="216210" y="338640"/>
                <a:ext cx="4323018" cy="2341635"/>
              </a:xfrm>
              <a:prstGeom prst="rect">
                <a:avLst/>
              </a:prstGeom>
              <a:ln w="12700" cap="flat">
                <a:noFill/>
                <a:miter lim="400000"/>
              </a:ln>
              <a:effectLst/>
            </p:spPr>
          </p:pic>
        </p:grpSp>
        <p:pic>
          <p:nvPicPr>
            <p:cNvPr id="1454" name="图片 5" descr="图片 5"/>
            <p:cNvPicPr>
              <a:picLocks noChangeAspect="1"/>
            </p:cNvPicPr>
            <p:nvPr/>
          </p:nvPicPr>
          <p:blipFill>
            <a:blip r:embed="rId4">
              <a:extLst/>
            </a:blip>
            <a:stretch>
              <a:fillRect/>
            </a:stretch>
          </p:blipFill>
          <p:spPr>
            <a:xfrm>
              <a:off x="216209" y="338640"/>
              <a:ext cx="4323014" cy="2341633"/>
            </a:xfrm>
            <a:prstGeom prst="rect">
              <a:avLst/>
            </a:prstGeom>
            <a:ln w="12700" cap="flat">
              <a:noFill/>
              <a:miter lim="400000"/>
            </a:ln>
            <a:effectLst/>
          </p:spPr>
        </p:pic>
      </p:grpSp>
      <p:sp>
        <p:nvSpPr>
          <p:cNvPr id="1456" name="文本框 20"/>
          <p:cNvSpPr txBox="1"/>
          <p:nvPr/>
        </p:nvSpPr>
        <p:spPr>
          <a:xfrm>
            <a:off x="9522938" y="2102074"/>
            <a:ext cx="312579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八、语音功能</a:t>
            </a:r>
          </a:p>
        </p:txBody>
      </p:sp>
      <p:sp>
        <p:nvSpPr>
          <p:cNvPr id="1457" name="矩形 3"/>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七、全屏监控    十四、一键关机</a:t>
            </a:r>
          </a:p>
        </p:txBody>
      </p:sp>
      <p:sp>
        <p:nvSpPr>
          <p:cNvPr id="1458"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pic>
        <p:nvPicPr>
          <p:cNvPr id="1459" name="图片 5" descr="图片 5"/>
          <p:cNvPicPr>
            <a:picLocks noChangeAspect="1"/>
          </p:cNvPicPr>
          <p:nvPr/>
        </p:nvPicPr>
        <p:blipFill>
          <a:blip r:embed="rId5">
            <a:extLst/>
          </a:blip>
          <a:stretch>
            <a:fillRect/>
          </a:stretch>
        </p:blipFill>
        <p:spPr>
          <a:xfrm>
            <a:off x="1271649" y="2147460"/>
            <a:ext cx="4323010" cy="234163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4"/>
          <p:cNvSpPr/>
          <p:nvPr/>
        </p:nvSpPr>
        <p:spPr>
          <a:xfrm>
            <a:off x="355600" y="914400"/>
            <a:ext cx="11328401" cy="0"/>
          </a:xfrm>
          <a:prstGeom prst="line">
            <a:avLst/>
          </a:prstGeom>
          <a:ln w="28575">
            <a:solidFill>
              <a:srgbClr val="A6A6A6"/>
            </a:solidFill>
          </a:ln>
        </p:spPr>
        <p:txBody>
          <a:bodyPr lIns="45719" rIns="45719"/>
          <a:lstStyle/>
          <a:p>
            <a:endParaRPr/>
          </a:p>
        </p:txBody>
      </p:sp>
      <p:grpSp>
        <p:nvGrpSpPr>
          <p:cNvPr id="3" name="圆角矩形 5"/>
          <p:cNvGrpSpPr/>
          <p:nvPr/>
        </p:nvGrpSpPr>
        <p:grpSpPr>
          <a:xfrm>
            <a:off x="10147300" y="317500"/>
            <a:ext cx="1536700" cy="495300"/>
            <a:chOff x="0" y="0"/>
            <a:chExt cx="1536700" cy="495300"/>
          </a:xfrm>
        </p:grpSpPr>
        <p:sp>
          <p:nvSpPr>
            <p:cNvPr id="4" name="圆角矩形"/>
            <p:cNvSpPr/>
            <p:nvPr/>
          </p:nvSpPr>
          <p:spPr>
            <a:xfrm>
              <a:off x="0" y="0"/>
              <a:ext cx="1536700" cy="495300"/>
            </a:xfrm>
            <a:prstGeom prst="roundRect">
              <a:avLst>
                <a:gd name="adj" fmla="val 16667"/>
              </a:avLst>
            </a:prstGeom>
            <a:solidFill>
              <a:srgbClr val="0C86B6"/>
            </a:solidFill>
            <a:ln w="12700" cap="flat">
              <a:noFill/>
              <a:miter lim="400000"/>
            </a:ln>
            <a:effectLst/>
          </p:spPr>
          <p:txBody>
            <a:bodyPr wrap="square" lIns="45719" tIns="45719" rIns="45719" bIns="45719" numCol="1" anchor="ctr">
              <a:noAutofit/>
            </a:bodyPr>
            <a:lstStyle/>
            <a:p>
              <a:pPr algn="ctr">
                <a:defRPr>
                  <a:latin typeface="Calibri"/>
                  <a:ea typeface="Calibri"/>
                  <a:cs typeface="Calibri"/>
                  <a:sym typeface="Calibri"/>
                </a:defRPr>
              </a:pPr>
              <a:endParaRPr/>
            </a:p>
          </p:txBody>
        </p:sp>
        <p:sp>
          <p:nvSpPr>
            <p:cNvPr id="5" name="概况介绍"/>
            <p:cNvSpPr txBox="1"/>
            <p:nvPr/>
          </p:nvSpPr>
          <p:spPr>
            <a:xfrm>
              <a:off x="24178" y="62984"/>
              <a:ext cx="1488344" cy="3693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b="1">
                  <a:solidFill>
                    <a:srgbClr val="FFFFFF"/>
                  </a:solidFill>
                  <a:latin typeface="微软雅黑"/>
                  <a:ea typeface="微软雅黑"/>
                  <a:cs typeface="微软雅黑"/>
                  <a:sym typeface="微软雅黑"/>
                </a:defRPr>
              </a:lvl1pPr>
            </a:lstStyle>
            <a:p>
              <a:r>
                <a:rPr lang="zh-CN" altLang="en-US" dirty="0"/>
                <a:t>硬件操作</a:t>
              </a:r>
              <a:endParaRPr dirty="0"/>
            </a:p>
          </p:txBody>
        </p:sp>
      </p:grpSp>
      <p:pic>
        <p:nvPicPr>
          <p:cNvPr id="6" name="组合 6" descr="组合 6"/>
          <p:cNvPicPr>
            <a:picLocks noChangeAspect="1"/>
          </p:cNvPicPr>
          <p:nvPr/>
        </p:nvPicPr>
        <p:blipFill>
          <a:blip r:embed="rId2">
            <a:extLst/>
          </a:blip>
          <a:stretch>
            <a:fillRect/>
          </a:stretch>
        </p:blipFill>
        <p:spPr>
          <a:xfrm>
            <a:off x="512762" y="407987"/>
            <a:ext cx="334963" cy="403226"/>
          </a:xfrm>
          <a:prstGeom prst="rect">
            <a:avLst/>
          </a:prstGeom>
          <a:ln w="12700">
            <a:miter lim="400000"/>
          </a:ln>
        </p:spPr>
      </p:pic>
      <p:sp>
        <p:nvSpPr>
          <p:cNvPr id="7" name="矩形 6"/>
          <p:cNvSpPr/>
          <p:nvPr/>
        </p:nvSpPr>
        <p:spPr>
          <a:xfrm>
            <a:off x="847725" y="424934"/>
            <a:ext cx="2492990" cy="369332"/>
          </a:xfrm>
          <a:prstGeom prst="rect">
            <a:avLst/>
          </a:prstGeom>
        </p:spPr>
        <p:txBody>
          <a:bodyPr wrap="none">
            <a:spAutoFit/>
          </a:bodyPr>
          <a:lstStyle/>
          <a:p>
            <a:pPr>
              <a:defRPr b="1">
                <a:solidFill>
                  <a:srgbClr val="595959"/>
                </a:solidFill>
                <a:latin typeface="微软雅黑"/>
                <a:ea typeface="微软雅黑"/>
                <a:cs typeface="微软雅黑"/>
                <a:sym typeface="微软雅黑"/>
              </a:defRPr>
            </a:pPr>
            <a:r>
              <a:rPr lang="zh-CN" altLang="en-US" dirty="0"/>
              <a:t>简便化的硬件操作流程</a:t>
            </a:r>
          </a:p>
        </p:txBody>
      </p:sp>
      <p:sp>
        <p:nvSpPr>
          <p:cNvPr id="9" name="文本占位符 8"/>
          <p:cNvSpPr>
            <a:spLocks noGrp="1"/>
          </p:cNvSpPr>
          <p:nvPr>
            <p:ph type="body" sz="half" idx="1"/>
          </p:nvPr>
        </p:nvSpPr>
        <p:spPr>
          <a:xfrm>
            <a:off x="355600" y="1034535"/>
            <a:ext cx="11328400" cy="5129959"/>
          </a:xfrm>
        </p:spPr>
        <p:txBody>
          <a:bodyPr>
            <a:normAutofit/>
          </a:bodyPr>
          <a:lstStyle/>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1" lang="zh-CN" altLang="en-US" sz="2000" dirty="0">
                <a:latin typeface="Microsoft YaHei" charset="-122"/>
                <a:ea typeface="Microsoft YaHei" charset="-122"/>
                <a:cs typeface="Microsoft YaHei" charset="-122"/>
              </a:rPr>
              <a:t>启动前请确认服务器（讲台下方左侧主机）处于开启状态。</a:t>
            </a:r>
            <a:endParaRPr kumimoji="1" lang="en-US" altLang="zh-CN" sz="2000" dirty="0">
              <a:latin typeface="Microsoft YaHei" charset="-122"/>
              <a:ea typeface="Microsoft YaHei" charset="-122"/>
              <a:cs typeface="Microsoft YaHei" charset="-122"/>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1" lang="zh-CN" altLang="en-US" sz="2000" dirty="0">
                <a:latin typeface="Microsoft YaHei" charset="-122"/>
                <a:ea typeface="Microsoft YaHei" charset="-122"/>
                <a:cs typeface="Microsoft YaHei" charset="-122"/>
              </a:rPr>
              <a:t>将老师所需要用的麦克风等连接到右侧教师机，并打开教师机。</a:t>
            </a:r>
            <a:endParaRPr kumimoji="1" lang="en-US" altLang="zh-CN" sz="2000" dirty="0">
              <a:latin typeface="Microsoft YaHei" charset="-122"/>
              <a:ea typeface="Microsoft YaHei" charset="-122"/>
              <a:cs typeface="Microsoft YaHei" charset="-122"/>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1" lang="zh-CN" altLang="en-US" sz="2000" dirty="0">
                <a:latin typeface="Microsoft YaHei" charset="-122"/>
                <a:ea typeface="Microsoft YaHei" charset="-122"/>
                <a:cs typeface="Microsoft YaHei" charset="-122"/>
              </a:rPr>
              <a:t>使用遥控器打开投影机。</a:t>
            </a:r>
            <a:endParaRPr kumimoji="1" lang="en-US" altLang="zh-CN" sz="2000" dirty="0">
              <a:latin typeface="Microsoft YaHei" charset="-122"/>
              <a:ea typeface="Microsoft YaHei" charset="-122"/>
              <a:cs typeface="Microsoft YaHei" charset="-122"/>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1" lang="zh-CN" altLang="en-US" sz="2000" dirty="0">
                <a:latin typeface="Microsoft YaHei" charset="-122"/>
                <a:ea typeface="Microsoft YaHei" charset="-122"/>
                <a:cs typeface="Microsoft YaHei" charset="-122"/>
              </a:rPr>
              <a:t>教师机威爱通在开机后会自动启动，在整个使用过程中请勿关闭教师机的威爱通，关机时直接关机即可。</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1" lang="zh-CN" altLang="en-US" sz="2000" dirty="0">
                <a:latin typeface="Microsoft YaHei" charset="-122"/>
                <a:ea typeface="Microsoft YaHei" charset="-122"/>
                <a:cs typeface="Microsoft YaHei" charset="-122"/>
              </a:rPr>
              <a:t>在威爱通教师端使用一键开机启动全部学生机，并静候学生机启动，学生机启动后会自动连接到教师端并亮起图标。（如果遇到学生端没有正常启动，请在对应学生机中的任务管理器中关闭威爱通相关进程并在桌面重新启动威爱通即可）</a:t>
            </a:r>
            <a:endParaRPr kumimoji="1" lang="en-US" altLang="zh-CN" sz="2000" dirty="0">
              <a:latin typeface="Microsoft YaHei" charset="-122"/>
              <a:ea typeface="Microsoft YaHei" charset="-122"/>
              <a:cs typeface="Microsoft YaHei" charset="-122"/>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1" lang="zh-CN" altLang="en-US" sz="2000" dirty="0">
                <a:latin typeface="Microsoft YaHei" charset="-122"/>
                <a:ea typeface="Microsoft YaHei" charset="-122"/>
                <a:cs typeface="Microsoft YaHei" charset="-122"/>
              </a:rPr>
              <a:t>在推送课程前，请务必打开墙面的独立开关，关闭混合显示的两个开关（即独立开关左侧的双开关），打开教室前的两个定位器。之后课程可以正常推送。这时可以通知学生启动手柄，带上头盔，进行</a:t>
            </a:r>
            <a:r>
              <a:rPr kumimoji="1" lang="en-US" altLang="zh-CN" sz="2000">
                <a:latin typeface="Microsoft YaHei" charset="-122"/>
                <a:ea typeface="Microsoft YaHei" charset="-122"/>
                <a:cs typeface="Microsoft YaHei" charset="-122"/>
              </a:rPr>
              <a:t>VR</a:t>
            </a:r>
            <a:r>
              <a:rPr kumimoji="1" lang="zh-CN" altLang="en-US" sz="2000">
                <a:latin typeface="Microsoft YaHei" charset="-122"/>
                <a:ea typeface="Microsoft YaHei" charset="-122"/>
                <a:cs typeface="Microsoft YaHei" charset="-122"/>
              </a:rPr>
              <a:t>内容</a:t>
            </a:r>
            <a:r>
              <a:rPr kumimoji="1" lang="zh-CN" altLang="en-US" sz="2000" dirty="0">
                <a:latin typeface="Microsoft YaHei" charset="-122"/>
                <a:ea typeface="Microsoft YaHei" charset="-122"/>
                <a:cs typeface="Microsoft YaHei" charset="-122"/>
              </a:rPr>
              <a:t>体验。</a:t>
            </a:r>
            <a:endParaRPr kumimoji="1" lang="en-US" altLang="zh-CN" sz="2000" dirty="0">
              <a:latin typeface="Microsoft YaHei" charset="-122"/>
              <a:ea typeface="Microsoft YaHei" charset="-122"/>
              <a:cs typeface="Microsoft YaHei" charset="-122"/>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1" lang="zh-CN" altLang="en-US" sz="2000" dirty="0">
                <a:latin typeface="Microsoft YaHei" charset="-122"/>
                <a:ea typeface="Microsoft YaHei" charset="-122"/>
                <a:cs typeface="Microsoft YaHei" charset="-122"/>
              </a:rPr>
              <a:t>课程体验结束后，请先结束推课，并再使用一键关机功能关闭学生机，待学生机全部离线后再关闭教师机。</a:t>
            </a:r>
            <a:endParaRPr kumimoji="1" lang="en-US" altLang="zh-CN" sz="2000" dirty="0">
              <a:latin typeface="Microsoft YaHei" charset="-122"/>
              <a:ea typeface="Microsoft YaHei" charset="-122"/>
              <a:cs typeface="Microsoft YaHei" charset="-122"/>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kumimoji="1" lang="zh-CN" altLang="en-US" sz="2000" dirty="0">
                <a:latin typeface="Microsoft YaHei" charset="-122"/>
                <a:ea typeface="Microsoft YaHei" charset="-122"/>
                <a:cs typeface="Microsoft YaHei" charset="-122"/>
              </a:rPr>
              <a:t>注意：除非特殊情况，请尽量不要关闭服务器。虚拟现实内容对电脑的硬件要求很高，如果遇到卡顿还是麻烦请耐心。</a:t>
            </a:r>
            <a:endParaRPr kumimoji="1" lang="en-US" altLang="zh-CN" sz="2000" dirty="0">
              <a:latin typeface="Microsoft YaHei" charset="-122"/>
              <a:ea typeface="Microsoft YaHei" charset="-122"/>
              <a:cs typeface="Microsoft YaHei" charset="-122"/>
            </a:endParaRPr>
          </a:p>
        </p:txBody>
      </p:sp>
      <p:sp>
        <p:nvSpPr>
          <p:cNvPr id="10" name="文本框 9"/>
          <p:cNvSpPr txBox="1"/>
          <p:nvPr/>
        </p:nvSpPr>
        <p:spPr>
          <a:xfrm>
            <a:off x="5845996" y="1016001"/>
            <a:ext cx="5681608" cy="5045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n-lt"/>
              <a:ea typeface="+mn-ea"/>
              <a:cs typeface="+mn-cs"/>
              <a:sym typeface="等线"/>
            </a:endParaRPr>
          </a:p>
        </p:txBody>
      </p:sp>
      <p:pic>
        <p:nvPicPr>
          <p:cNvPr id="11" name="图片 17" descr="图片 17">
            <a:extLst>
              <a:ext uri="{FF2B5EF4-FFF2-40B4-BE49-F238E27FC236}">
                <a16:creationId xmlns:a16="http://schemas.microsoft.com/office/drawing/2014/main" id="{580C5EDF-BF5F-450D-AE0B-7BEFEE2F9501}"/>
              </a:ext>
            </a:extLst>
          </p:cNvPr>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Tree>
    <p:extLst>
      <p:ext uri="{BB962C8B-B14F-4D97-AF65-F5344CB8AC3E}">
        <p14:creationId xmlns:p14="http://schemas.microsoft.com/office/powerpoint/2010/main" val="105020420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1" name="图片 1" descr="图片 1"/>
          <p:cNvPicPr>
            <a:picLocks noChangeAspect="1"/>
          </p:cNvPicPr>
          <p:nvPr/>
        </p:nvPicPr>
        <p:blipFill>
          <a:blip r:embed="rId2">
            <a:extLst/>
          </a:blip>
          <a:stretch>
            <a:fillRect/>
          </a:stretch>
        </p:blipFill>
        <p:spPr>
          <a:xfrm>
            <a:off x="755091" y="1631338"/>
            <a:ext cx="8925484" cy="4834639"/>
          </a:xfrm>
          <a:prstGeom prst="rect">
            <a:avLst/>
          </a:prstGeom>
          <a:ln w="12700">
            <a:miter lim="400000"/>
          </a:ln>
        </p:spPr>
      </p:pic>
      <p:sp>
        <p:nvSpPr>
          <p:cNvPr id="1462"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463"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464"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465" name="TextBox 13"/>
          <p:cNvSpPr txBox="1"/>
          <p:nvPr/>
        </p:nvSpPr>
        <p:spPr>
          <a:xfrm>
            <a:off x="5631884" y="1292944"/>
            <a:ext cx="3415732" cy="215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教师可一键结束所有电脑正在运行的课件播放。</a:t>
            </a:r>
          </a:p>
        </p:txBody>
      </p:sp>
      <p:sp>
        <p:nvSpPr>
          <p:cNvPr id="1466" name="TextBox 13"/>
          <p:cNvSpPr txBox="1"/>
          <p:nvPr/>
        </p:nvSpPr>
        <p:spPr>
          <a:xfrm>
            <a:off x="8059828" y="811410"/>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一键结课</a:t>
            </a:r>
          </a:p>
        </p:txBody>
      </p:sp>
      <p:pic>
        <p:nvPicPr>
          <p:cNvPr id="1467"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468"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471" name="圆角矩形 5"/>
          <p:cNvGrpSpPr/>
          <p:nvPr/>
        </p:nvGrpSpPr>
        <p:grpSpPr>
          <a:xfrm>
            <a:off x="2608264" y="1011172"/>
            <a:ext cx="1536704" cy="495303"/>
            <a:chOff x="0" y="0"/>
            <a:chExt cx="1536703" cy="495302"/>
          </a:xfrm>
        </p:grpSpPr>
        <p:sp>
          <p:nvSpPr>
            <p:cNvPr id="1469"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470" name="未结课"/>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未结课</a:t>
              </a:r>
            </a:p>
          </p:txBody>
        </p:sp>
      </p:grpSp>
      <p:sp>
        <p:nvSpPr>
          <p:cNvPr id="1472" name="直接箭头连接符 2"/>
          <p:cNvSpPr/>
          <p:nvPr/>
        </p:nvSpPr>
        <p:spPr>
          <a:xfrm flipV="1">
            <a:off x="8804655" y="1194202"/>
            <a:ext cx="147" cy="413374"/>
          </a:xfrm>
          <a:prstGeom prst="line">
            <a:avLst/>
          </a:prstGeom>
          <a:ln w="57150">
            <a:solidFill>
              <a:schemeClr val="accent4"/>
            </a:solidFill>
            <a:miter/>
            <a:tailEnd type="triangle"/>
          </a:ln>
        </p:spPr>
        <p:txBody>
          <a:bodyPr lIns="45718" tIns="45718" rIns="45718" bIns="45718"/>
          <a:lstStyle/>
          <a:p>
            <a:endParaRPr/>
          </a:p>
        </p:txBody>
      </p:sp>
      <p:sp>
        <p:nvSpPr>
          <p:cNvPr id="1473"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474"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475"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7" name="图片 1" descr="图片 1"/>
          <p:cNvPicPr>
            <a:picLocks noChangeAspect="1"/>
          </p:cNvPicPr>
          <p:nvPr/>
        </p:nvPicPr>
        <p:blipFill>
          <a:blip r:embed="rId2">
            <a:extLst/>
          </a:blip>
          <a:stretch>
            <a:fillRect/>
          </a:stretch>
        </p:blipFill>
        <p:spPr>
          <a:xfrm>
            <a:off x="752189" y="1631338"/>
            <a:ext cx="8925485" cy="4834638"/>
          </a:xfrm>
          <a:prstGeom prst="rect">
            <a:avLst/>
          </a:prstGeom>
          <a:ln w="12700">
            <a:miter lim="400000"/>
          </a:ln>
        </p:spPr>
      </p:pic>
      <p:sp>
        <p:nvSpPr>
          <p:cNvPr id="1478" name="矩形 86"/>
          <p:cNvSpPr/>
          <p:nvPr/>
        </p:nvSpPr>
        <p:spPr>
          <a:xfrm>
            <a:off x="360363" y="0"/>
            <a:ext cx="2247902" cy="657225"/>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479"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480"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481" name="TextBox 13"/>
          <p:cNvSpPr txBox="1"/>
          <p:nvPr/>
        </p:nvSpPr>
        <p:spPr>
          <a:xfrm>
            <a:off x="5566657" y="1297181"/>
            <a:ext cx="3415732" cy="215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教师可一键结束所有电脑正在运行的课件播放。</a:t>
            </a:r>
          </a:p>
        </p:txBody>
      </p:sp>
      <p:sp>
        <p:nvSpPr>
          <p:cNvPr id="1482" name="TextBox 13"/>
          <p:cNvSpPr txBox="1"/>
          <p:nvPr/>
        </p:nvSpPr>
        <p:spPr>
          <a:xfrm>
            <a:off x="8059828" y="844063"/>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一键结课</a:t>
            </a:r>
          </a:p>
        </p:txBody>
      </p:sp>
      <p:pic>
        <p:nvPicPr>
          <p:cNvPr id="1483"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484"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当前模式：VR模式</a:t>
            </a:r>
          </a:p>
        </p:txBody>
      </p:sp>
      <p:grpSp>
        <p:nvGrpSpPr>
          <p:cNvPr id="1487" name="圆角矩形 5"/>
          <p:cNvGrpSpPr/>
          <p:nvPr/>
        </p:nvGrpSpPr>
        <p:grpSpPr>
          <a:xfrm>
            <a:off x="2608264" y="1008346"/>
            <a:ext cx="1536704" cy="495303"/>
            <a:chOff x="0" y="0"/>
            <a:chExt cx="1536703" cy="495302"/>
          </a:xfrm>
        </p:grpSpPr>
        <p:sp>
          <p:nvSpPr>
            <p:cNvPr id="1485" name="圆角矩形"/>
            <p:cNvSpPr/>
            <p:nvPr/>
          </p:nvSpPr>
          <p:spPr>
            <a:xfrm>
              <a:off x="0" y="0"/>
              <a:ext cx="1536704" cy="495303"/>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486" name="正在结课"/>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正在结课</a:t>
              </a:r>
            </a:p>
          </p:txBody>
        </p:sp>
      </p:grpSp>
      <p:sp>
        <p:nvSpPr>
          <p:cNvPr id="1488" name="直接箭头连接符 2"/>
          <p:cNvSpPr/>
          <p:nvPr/>
        </p:nvSpPr>
        <p:spPr>
          <a:xfrm flipV="1">
            <a:off x="8780623" y="1198440"/>
            <a:ext cx="147" cy="413374"/>
          </a:xfrm>
          <a:prstGeom prst="line">
            <a:avLst/>
          </a:prstGeom>
          <a:ln w="57150">
            <a:solidFill>
              <a:schemeClr val="accent4"/>
            </a:solidFill>
            <a:miter/>
            <a:tailEnd type="triangle"/>
          </a:ln>
        </p:spPr>
        <p:txBody>
          <a:bodyPr lIns="45718" tIns="45718" rIns="45718" bIns="45718"/>
          <a:lstStyle/>
          <a:p>
            <a:endParaRPr/>
          </a:p>
        </p:txBody>
      </p:sp>
      <p:pic>
        <p:nvPicPr>
          <p:cNvPr id="1489" name="图片 17" descr="图片 17"/>
          <p:cNvPicPr>
            <a:picLocks noChangeAspect="1"/>
          </p:cNvPicPr>
          <p:nvPr/>
        </p:nvPicPr>
        <p:blipFill>
          <a:blip r:embed="rId4">
            <a:extLst/>
          </a:blip>
          <a:stretch>
            <a:fillRect/>
          </a:stretch>
        </p:blipFill>
        <p:spPr>
          <a:xfrm>
            <a:off x="5440643" y="4413055"/>
            <a:ext cx="252031" cy="252031"/>
          </a:xfrm>
          <a:prstGeom prst="rect">
            <a:avLst/>
          </a:prstGeom>
          <a:ln w="12700">
            <a:miter lim="400000"/>
          </a:ln>
        </p:spPr>
      </p:pic>
      <p:sp>
        <p:nvSpPr>
          <p:cNvPr id="1490" name="矩形 86"/>
          <p:cNvSpPr/>
          <p:nvPr/>
        </p:nvSpPr>
        <p:spPr>
          <a:xfrm>
            <a:off x="360363" y="0"/>
            <a:ext cx="2247902" cy="657225"/>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491"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492"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4" name="图片 1" descr="图片 1"/>
          <p:cNvPicPr>
            <a:picLocks noChangeAspect="1"/>
          </p:cNvPicPr>
          <p:nvPr/>
        </p:nvPicPr>
        <p:blipFill>
          <a:blip r:embed="rId2">
            <a:extLst/>
          </a:blip>
          <a:stretch>
            <a:fillRect/>
          </a:stretch>
        </p:blipFill>
        <p:spPr>
          <a:xfrm>
            <a:off x="737774" y="1629686"/>
            <a:ext cx="8947892" cy="4846775"/>
          </a:xfrm>
          <a:prstGeom prst="rect">
            <a:avLst/>
          </a:prstGeom>
          <a:ln w="12700">
            <a:miter lim="400000"/>
          </a:ln>
        </p:spPr>
      </p:pic>
      <p:sp>
        <p:nvSpPr>
          <p:cNvPr id="1495"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496"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497"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498" name="TextBox 13"/>
          <p:cNvSpPr txBox="1"/>
          <p:nvPr/>
        </p:nvSpPr>
        <p:spPr>
          <a:xfrm>
            <a:off x="6601703" y="1326716"/>
            <a:ext cx="3415732" cy="215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spcBef>
                <a:spcPts val="200"/>
              </a:spcBef>
              <a:defRPr sz="1200">
                <a:latin typeface="微软雅黑"/>
                <a:ea typeface="微软雅黑"/>
                <a:cs typeface="微软雅黑"/>
                <a:sym typeface="微软雅黑"/>
              </a:defRPr>
            </a:lvl1pPr>
          </a:lstStyle>
          <a:p>
            <a:r>
              <a:t>教师可一键结束所有电脑正在运行的课件播放。</a:t>
            </a:r>
          </a:p>
        </p:txBody>
      </p:sp>
      <p:sp>
        <p:nvSpPr>
          <p:cNvPr id="1499" name="TextBox 13"/>
          <p:cNvSpPr txBox="1"/>
          <p:nvPr/>
        </p:nvSpPr>
        <p:spPr>
          <a:xfrm>
            <a:off x="6601703" y="969703"/>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一键结课</a:t>
            </a:r>
          </a:p>
        </p:txBody>
      </p:sp>
      <p:pic>
        <p:nvPicPr>
          <p:cNvPr id="1500" name="图片 17" descr="图片 17"/>
          <p:cNvPicPr>
            <a:picLocks noChangeAspect="1"/>
          </p:cNvPicPr>
          <p:nvPr/>
        </p:nvPicPr>
        <p:blipFill>
          <a:blip r:embed="rId3">
            <a:extLst/>
          </a:blip>
          <a:stretch>
            <a:fillRect/>
          </a:stretch>
        </p:blipFill>
        <p:spPr>
          <a:xfrm>
            <a:off x="9680575" y="6022975"/>
            <a:ext cx="2181225" cy="514350"/>
          </a:xfrm>
          <a:prstGeom prst="rect">
            <a:avLst/>
          </a:prstGeom>
          <a:ln w="12700">
            <a:miter lim="400000"/>
          </a:ln>
        </p:spPr>
      </p:pic>
      <p:sp>
        <p:nvSpPr>
          <p:cNvPr id="1501"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1504" name="圆角矩形 5"/>
          <p:cNvGrpSpPr/>
          <p:nvPr/>
        </p:nvGrpSpPr>
        <p:grpSpPr>
          <a:xfrm>
            <a:off x="2608264" y="1037807"/>
            <a:ext cx="1536704" cy="495303"/>
            <a:chOff x="0" y="0"/>
            <a:chExt cx="1536703" cy="495302"/>
          </a:xfrm>
        </p:grpSpPr>
        <p:sp>
          <p:nvSpPr>
            <p:cNvPr id="1502"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503" name="结课完成"/>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结课完成</a:t>
              </a:r>
            </a:p>
          </p:txBody>
        </p:sp>
      </p:gr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 name="矩形 3"/>
          <p:cNvSpPr/>
          <p:nvPr/>
        </p:nvSpPr>
        <p:spPr>
          <a:xfrm>
            <a:off x="0" y="0"/>
            <a:ext cx="4479946" cy="6836520"/>
          </a:xfrm>
          <a:prstGeom prst="rect">
            <a:avLst/>
          </a:prstGeom>
          <a:solidFill>
            <a:srgbClr val="0C86B6"/>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pic>
        <p:nvPicPr>
          <p:cNvPr id="1507" name="图片 6" descr="图片 6"/>
          <p:cNvPicPr>
            <a:picLocks noChangeAspect="1"/>
          </p:cNvPicPr>
          <p:nvPr/>
        </p:nvPicPr>
        <p:blipFill>
          <a:blip r:embed="rId2">
            <a:extLst/>
          </a:blip>
          <a:stretch>
            <a:fillRect/>
          </a:stretch>
        </p:blipFill>
        <p:spPr>
          <a:xfrm>
            <a:off x="1055440" y="1801659"/>
            <a:ext cx="4728356" cy="3656599"/>
          </a:xfrm>
          <a:prstGeom prst="rect">
            <a:avLst/>
          </a:prstGeom>
          <a:ln w="12700">
            <a:miter lim="400000"/>
          </a:ln>
        </p:spPr>
      </p:pic>
      <p:grpSp>
        <p:nvGrpSpPr>
          <p:cNvPr id="1512" name="组合 14"/>
          <p:cNvGrpSpPr/>
          <p:nvPr/>
        </p:nvGrpSpPr>
        <p:grpSpPr>
          <a:xfrm>
            <a:off x="7385045" y="1052732"/>
            <a:ext cx="3789369" cy="724099"/>
            <a:chOff x="-2" y="-2"/>
            <a:chExt cx="3789368" cy="724097"/>
          </a:xfrm>
        </p:grpSpPr>
        <p:grpSp>
          <p:nvGrpSpPr>
            <p:cNvPr id="1510" name="矩形 12"/>
            <p:cNvGrpSpPr/>
            <p:nvPr/>
          </p:nvGrpSpPr>
          <p:grpSpPr>
            <a:xfrm>
              <a:off x="-3" y="-3"/>
              <a:ext cx="1092949" cy="611154"/>
              <a:chOff x="-1" y="-1"/>
              <a:chExt cx="1092947" cy="611153"/>
            </a:xfrm>
          </p:grpSpPr>
          <p:sp>
            <p:nvSpPr>
              <p:cNvPr id="1508" name="矩形"/>
              <p:cNvSpPr/>
              <p:nvPr/>
            </p:nvSpPr>
            <p:spPr>
              <a:xfrm>
                <a:off x="-2" y="-2"/>
                <a:ext cx="1092949" cy="611154"/>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509"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1511"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
        <p:nvSpPr>
          <p:cNvPr id="1513"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一、一键开机    八、暂停课件</a:t>
            </a:r>
          </a:p>
        </p:txBody>
      </p:sp>
      <p:sp>
        <p:nvSpPr>
          <p:cNvPr id="1514"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1515"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1516"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1517"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1518"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1519" name="矩形 25"/>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b="1">
                <a:latin typeface="微软雅黑"/>
                <a:ea typeface="微软雅黑"/>
                <a:cs typeface="微软雅黑"/>
                <a:sym typeface="微软雅黑"/>
              </a:defRPr>
            </a:pPr>
            <a:r>
              <a:t>七、语音功能    </a:t>
            </a:r>
            <a:r>
              <a:rPr>
                <a:solidFill>
                  <a:srgbClr val="0C86B6"/>
                </a:solidFill>
              </a:rPr>
              <a:t>十四、一键关机</a:t>
            </a:r>
          </a:p>
        </p:txBody>
      </p:sp>
      <p:sp>
        <p:nvSpPr>
          <p:cNvPr id="1520"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pic>
        <p:nvPicPr>
          <p:cNvPr id="1521" name="图片 24" descr="图片 24"/>
          <p:cNvPicPr>
            <a:picLocks noChangeAspect="1"/>
          </p:cNvPicPr>
          <p:nvPr/>
        </p:nvPicPr>
        <p:blipFill>
          <a:blip r:embed="rId3">
            <a:extLst/>
          </a:blip>
          <a:stretch>
            <a:fillRect/>
          </a:stretch>
        </p:blipFill>
        <p:spPr>
          <a:xfrm>
            <a:off x="1259617" y="2103658"/>
            <a:ext cx="4320002" cy="2340002"/>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524"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525"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526" name="TextBox 13"/>
          <p:cNvSpPr txBox="1"/>
          <p:nvPr/>
        </p:nvSpPr>
        <p:spPr>
          <a:xfrm>
            <a:off x="6264550" y="1189810"/>
            <a:ext cx="2468405"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200">
                <a:latin typeface="微软雅黑"/>
                <a:ea typeface="微软雅黑"/>
                <a:cs typeface="微软雅黑"/>
                <a:sym typeface="微软雅黑"/>
              </a:defRPr>
            </a:lvl1pPr>
          </a:lstStyle>
          <a:p>
            <a:r>
              <a:t>教师可一键关闭所有尚未关机的学生机，以避免学生离开时忘记关机。</a:t>
            </a:r>
          </a:p>
        </p:txBody>
      </p:sp>
      <p:sp>
        <p:nvSpPr>
          <p:cNvPr id="1527" name="TextBox 13"/>
          <p:cNvSpPr txBox="1"/>
          <p:nvPr/>
        </p:nvSpPr>
        <p:spPr>
          <a:xfrm>
            <a:off x="8059828" y="707549"/>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一键关机</a:t>
            </a:r>
          </a:p>
        </p:txBody>
      </p:sp>
      <p:pic>
        <p:nvPicPr>
          <p:cNvPr id="1528" name="图片 17" descr="图片 17"/>
          <p:cNvPicPr>
            <a:picLocks noChangeAspect="1"/>
          </p:cNvPicPr>
          <p:nvPr/>
        </p:nvPicPr>
        <p:blipFill>
          <a:blip r:embed="rId2">
            <a:extLst/>
          </a:blip>
          <a:stretch>
            <a:fillRect/>
          </a:stretch>
        </p:blipFill>
        <p:spPr>
          <a:xfrm>
            <a:off x="9680575" y="6022975"/>
            <a:ext cx="2181225" cy="514350"/>
          </a:xfrm>
          <a:prstGeom prst="rect">
            <a:avLst/>
          </a:prstGeom>
          <a:ln w="12700">
            <a:miter lim="400000"/>
          </a:ln>
        </p:spPr>
      </p:pic>
      <p:sp>
        <p:nvSpPr>
          <p:cNvPr id="1529"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1532" name="圆角矩形 5"/>
          <p:cNvGrpSpPr/>
          <p:nvPr/>
        </p:nvGrpSpPr>
        <p:grpSpPr>
          <a:xfrm>
            <a:off x="2608264" y="1065729"/>
            <a:ext cx="1536704" cy="495304"/>
            <a:chOff x="0" y="0"/>
            <a:chExt cx="1536703" cy="495302"/>
          </a:xfrm>
        </p:grpSpPr>
        <p:sp>
          <p:nvSpPr>
            <p:cNvPr id="1530"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531" name="未关机"/>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未关机</a:t>
              </a:r>
            </a:p>
          </p:txBody>
        </p:sp>
      </p:grpSp>
      <p:pic>
        <p:nvPicPr>
          <p:cNvPr id="1533" name="图片 3" descr="图片 3"/>
          <p:cNvPicPr>
            <a:picLocks noChangeAspect="1"/>
          </p:cNvPicPr>
          <p:nvPr/>
        </p:nvPicPr>
        <p:blipFill>
          <a:blip r:embed="rId3">
            <a:extLst/>
          </a:blip>
          <a:stretch>
            <a:fillRect/>
          </a:stretch>
        </p:blipFill>
        <p:spPr>
          <a:xfrm>
            <a:off x="755090" y="1631337"/>
            <a:ext cx="8941800" cy="4843475"/>
          </a:xfrm>
          <a:prstGeom prst="rect">
            <a:avLst/>
          </a:prstGeom>
          <a:ln w="12700">
            <a:miter lim="400000"/>
          </a:ln>
        </p:spPr>
      </p:pic>
      <p:sp>
        <p:nvSpPr>
          <p:cNvPr id="1534" name="直接箭头连接符 2"/>
          <p:cNvSpPr/>
          <p:nvPr/>
        </p:nvSpPr>
        <p:spPr>
          <a:xfrm flipV="1">
            <a:off x="8858664" y="1145769"/>
            <a:ext cx="147" cy="413374"/>
          </a:xfrm>
          <a:prstGeom prst="line">
            <a:avLst/>
          </a:prstGeom>
          <a:ln w="57150">
            <a:solidFill>
              <a:srgbClr val="0C86B6"/>
            </a:solidFill>
            <a:miter/>
            <a:tailEnd type="triangle"/>
          </a:ln>
        </p:spPr>
        <p:txBody>
          <a:bodyPr lIns="45718" tIns="45718" rIns="45718" bIns="45718"/>
          <a:lstStyle/>
          <a:p>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 name="矩形 86"/>
          <p:cNvSpPr/>
          <p:nvPr/>
        </p:nvSpPr>
        <p:spPr>
          <a:xfrm>
            <a:off x="360363" y="0"/>
            <a:ext cx="2247902" cy="657225"/>
          </a:xfrm>
          <a:prstGeom prst="rect">
            <a:avLst/>
          </a:prstGeom>
          <a:solidFill>
            <a:srgbClr val="0582B2"/>
          </a:solidFill>
          <a:ln w="12700">
            <a:miter lim="400000"/>
          </a:ln>
        </p:spPr>
        <p:txBody>
          <a:bodyPr lIns="45718" tIns="45718" rIns="45718" bIns="45718" anchor="ctr"/>
          <a:lstStyle/>
          <a:p>
            <a:pPr algn="ctr">
              <a:defRPr>
                <a:solidFill>
                  <a:srgbClr val="FFFFFF"/>
                </a:solidFill>
                <a:latin typeface="+mn-lt"/>
                <a:ea typeface="+mn-ea"/>
                <a:cs typeface="+mn-cs"/>
                <a:sym typeface="等线"/>
              </a:defRPr>
            </a:pPr>
            <a:endParaRPr/>
          </a:p>
        </p:txBody>
      </p:sp>
      <p:sp>
        <p:nvSpPr>
          <p:cNvPr id="1537" name="文本框 87"/>
          <p:cNvSpPr txBox="1"/>
          <p:nvPr/>
        </p:nvSpPr>
        <p:spPr>
          <a:xfrm>
            <a:off x="1141411" y="128586"/>
            <a:ext cx="1466854" cy="396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Function</a:t>
            </a:r>
          </a:p>
        </p:txBody>
      </p:sp>
      <p:sp>
        <p:nvSpPr>
          <p:cNvPr id="1538" name="文本框 88"/>
          <p:cNvSpPr txBox="1"/>
          <p:nvPr/>
        </p:nvSpPr>
        <p:spPr>
          <a:xfrm>
            <a:off x="458787" y="96837"/>
            <a:ext cx="809628" cy="447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000" b="1">
                <a:solidFill>
                  <a:srgbClr val="FFFFFF"/>
                </a:solidFill>
                <a:latin typeface="微软雅黑"/>
                <a:ea typeface="微软雅黑"/>
                <a:cs typeface="微软雅黑"/>
                <a:sym typeface="微软雅黑"/>
              </a:defRPr>
            </a:lvl1pPr>
          </a:lstStyle>
          <a:p>
            <a:r>
              <a:t>功能</a:t>
            </a:r>
          </a:p>
        </p:txBody>
      </p:sp>
      <p:sp>
        <p:nvSpPr>
          <p:cNvPr id="1539" name="TextBox 13"/>
          <p:cNvSpPr txBox="1"/>
          <p:nvPr/>
        </p:nvSpPr>
        <p:spPr>
          <a:xfrm>
            <a:off x="6675595" y="1195063"/>
            <a:ext cx="2542297" cy="431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200">
                <a:latin typeface="微软雅黑"/>
                <a:ea typeface="微软雅黑"/>
                <a:cs typeface="微软雅黑"/>
                <a:sym typeface="微软雅黑"/>
              </a:defRPr>
            </a:lvl1pPr>
          </a:lstStyle>
          <a:p>
            <a:r>
              <a:t>教师可一键关闭所有尚未关机的学生机，以避免学生离开时忘记关机。</a:t>
            </a:r>
          </a:p>
        </p:txBody>
      </p:sp>
      <p:sp>
        <p:nvSpPr>
          <p:cNvPr id="1540" name="TextBox 13"/>
          <p:cNvSpPr txBox="1"/>
          <p:nvPr/>
        </p:nvSpPr>
        <p:spPr>
          <a:xfrm>
            <a:off x="6675595" y="822883"/>
            <a:ext cx="2711360"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16817">
              <a:lnSpc>
                <a:spcPct val="150000"/>
              </a:lnSpc>
              <a:spcBef>
                <a:spcPts val="300"/>
              </a:spcBef>
              <a:defRPr sz="1600" b="1">
                <a:latin typeface="微软雅黑"/>
                <a:ea typeface="微软雅黑"/>
                <a:cs typeface="微软雅黑"/>
                <a:sym typeface="微软雅黑"/>
              </a:defRPr>
            </a:lvl1pPr>
          </a:lstStyle>
          <a:p>
            <a:r>
              <a:t>一键关机</a:t>
            </a:r>
          </a:p>
        </p:txBody>
      </p:sp>
      <p:pic>
        <p:nvPicPr>
          <p:cNvPr id="1541" name="图片 17" descr="图片 17"/>
          <p:cNvPicPr>
            <a:picLocks noChangeAspect="1"/>
          </p:cNvPicPr>
          <p:nvPr/>
        </p:nvPicPr>
        <p:blipFill>
          <a:blip r:embed="rId2">
            <a:extLst/>
          </a:blip>
          <a:stretch>
            <a:fillRect/>
          </a:stretch>
        </p:blipFill>
        <p:spPr>
          <a:xfrm>
            <a:off x="9680575" y="6022975"/>
            <a:ext cx="2181225" cy="514350"/>
          </a:xfrm>
          <a:prstGeom prst="rect">
            <a:avLst/>
          </a:prstGeom>
          <a:ln w="12700">
            <a:miter lim="400000"/>
          </a:ln>
        </p:spPr>
      </p:pic>
      <p:sp>
        <p:nvSpPr>
          <p:cNvPr id="1542" name="矩形 4"/>
          <p:cNvSpPr txBox="1"/>
          <p:nvPr/>
        </p:nvSpPr>
        <p:spPr>
          <a:xfrm>
            <a:off x="9732402" y="215998"/>
            <a:ext cx="2285377" cy="408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b="1">
                <a:solidFill>
                  <a:srgbClr val="A6A6A6"/>
                </a:solidFill>
                <a:latin typeface="微软雅黑"/>
                <a:ea typeface="微软雅黑"/>
                <a:cs typeface="微软雅黑"/>
                <a:sym typeface="微软雅黑"/>
              </a:defRPr>
            </a:lvl1pPr>
          </a:lstStyle>
          <a:p>
            <a:r>
              <a:t>当前模式：课堂模式</a:t>
            </a:r>
          </a:p>
        </p:txBody>
      </p:sp>
      <p:grpSp>
        <p:nvGrpSpPr>
          <p:cNvPr id="1545" name="圆角矩形 5"/>
          <p:cNvGrpSpPr/>
          <p:nvPr/>
        </p:nvGrpSpPr>
        <p:grpSpPr>
          <a:xfrm>
            <a:off x="2608264" y="1069094"/>
            <a:ext cx="1536704" cy="495304"/>
            <a:chOff x="0" y="0"/>
            <a:chExt cx="1536703" cy="495302"/>
          </a:xfrm>
        </p:grpSpPr>
        <p:sp>
          <p:nvSpPr>
            <p:cNvPr id="1543" name="圆角矩形"/>
            <p:cNvSpPr/>
            <p:nvPr/>
          </p:nvSpPr>
          <p:spPr>
            <a:xfrm>
              <a:off x="0" y="0"/>
              <a:ext cx="1536704" cy="495303"/>
            </a:xfrm>
            <a:prstGeom prst="roundRect">
              <a:avLst>
                <a:gd name="adj" fmla="val 16667"/>
              </a:avLst>
            </a:prstGeom>
            <a:solidFill>
              <a:srgbClr val="80808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1544" name="已关机"/>
            <p:cNvSpPr txBox="1"/>
            <p:nvPr/>
          </p:nvSpPr>
          <p:spPr>
            <a:xfrm>
              <a:off x="24177" y="43179"/>
              <a:ext cx="1488348" cy="408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b="1">
                  <a:solidFill>
                    <a:srgbClr val="FFFFFF"/>
                  </a:solidFill>
                  <a:latin typeface="微软雅黑"/>
                  <a:ea typeface="微软雅黑"/>
                  <a:cs typeface="微软雅黑"/>
                  <a:sym typeface="微软雅黑"/>
                </a:defRPr>
              </a:lvl1pPr>
            </a:lstStyle>
            <a:p>
              <a:r>
                <a:t>已关机</a:t>
              </a:r>
            </a:p>
          </p:txBody>
        </p:sp>
      </p:grpSp>
      <p:pic>
        <p:nvPicPr>
          <p:cNvPr id="1546" name="图片 3" descr="图片 3"/>
          <p:cNvPicPr>
            <a:picLocks noChangeAspect="1"/>
          </p:cNvPicPr>
          <p:nvPr/>
        </p:nvPicPr>
        <p:blipFill>
          <a:blip r:embed="rId3">
            <a:extLst/>
          </a:blip>
          <a:stretch>
            <a:fillRect/>
          </a:stretch>
        </p:blipFill>
        <p:spPr>
          <a:xfrm>
            <a:off x="756493" y="1632098"/>
            <a:ext cx="8938994" cy="4841955"/>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682561" y="1279846"/>
            <a:ext cx="1816100" cy="3784600"/>
          </a:xfrm>
          <a:prstGeom prst="rect">
            <a:avLst/>
          </a:prstGeom>
        </p:spPr>
      </p:pic>
      <p:sp>
        <p:nvSpPr>
          <p:cNvPr id="3" name="文本占位符 2"/>
          <p:cNvSpPr>
            <a:spLocks noGrp="1"/>
          </p:cNvSpPr>
          <p:nvPr>
            <p:ph type="body" sz="half" idx="1"/>
          </p:nvPr>
        </p:nvSpPr>
        <p:spPr>
          <a:xfrm>
            <a:off x="7321522" y="1188648"/>
            <a:ext cx="4044161" cy="5142428"/>
          </a:xfrm>
        </p:spPr>
        <p:txBody>
          <a:bodyPr>
            <a:normAutofit/>
          </a:bodyPr>
          <a:lstStyle/>
          <a:p>
            <a:r>
              <a:rPr kumimoji="1" lang="zh-CN" altLang="en-US" sz="1800" dirty="0">
                <a:latin typeface="Microsoft YaHei" charset="-122"/>
                <a:ea typeface="Microsoft YaHei" charset="-122"/>
                <a:cs typeface="Microsoft YaHei" charset="-122"/>
              </a:rPr>
              <a:t>内容推送后请启动操控手柄，请按下系统按钮直至您听到哔的一声。要关闭操控手柄，请长按系统按钮直至您听到哔的一声。退出 </a:t>
            </a:r>
            <a:r>
              <a:rPr kumimoji="1" lang="en-US" altLang="zh-CN" sz="1800" dirty="0" err="1">
                <a:latin typeface="Microsoft YaHei" charset="-122"/>
                <a:ea typeface="Microsoft YaHei" charset="-122"/>
                <a:cs typeface="Microsoft YaHei" charset="-122"/>
              </a:rPr>
              <a:t>SteamVR</a:t>
            </a:r>
            <a:r>
              <a:rPr kumimoji="1" lang="en-US" altLang="zh-CN" sz="1800" dirty="0">
                <a:latin typeface="Microsoft YaHei" charset="-122"/>
                <a:ea typeface="Microsoft YaHei" charset="-122"/>
                <a:cs typeface="Microsoft YaHei" charset="-122"/>
              </a:rPr>
              <a:t> </a:t>
            </a:r>
            <a:r>
              <a:rPr kumimoji="1" lang="zh-CN" altLang="en-US" sz="1800" dirty="0">
                <a:latin typeface="Microsoft YaHei" charset="-122"/>
                <a:ea typeface="Microsoft YaHei" charset="-122"/>
                <a:cs typeface="Microsoft YaHei" charset="-122"/>
              </a:rPr>
              <a:t>应用程序时，操控手柄将自动关闭。操控手柄也会在闲置一段时间后自动关闭。</a:t>
            </a:r>
            <a:endParaRPr kumimoji="1" lang="en-US" altLang="zh-CN" sz="1800" dirty="0">
              <a:latin typeface="Microsoft YaHei" charset="-122"/>
              <a:ea typeface="Microsoft YaHei" charset="-122"/>
              <a:cs typeface="Microsoft YaHei" charset="-122"/>
            </a:endParaRPr>
          </a:p>
          <a:p>
            <a:r>
              <a:rPr kumimoji="1" lang="zh-CN" altLang="en-US" sz="1800" dirty="0">
                <a:latin typeface="Microsoft YaHei" charset="-122"/>
                <a:ea typeface="Microsoft YaHei" charset="-122"/>
                <a:cs typeface="Microsoft YaHei" charset="-122"/>
              </a:rPr>
              <a:t>如果在推送内容后打开手柄，手柄的指示灯仍为蓝色，则说明需要手动配对操控手柄，请打开 </a:t>
            </a:r>
            <a:r>
              <a:rPr kumimoji="1" lang="en-US" altLang="zh-CN" sz="1800" dirty="0" err="1">
                <a:latin typeface="Microsoft YaHei" charset="-122"/>
                <a:ea typeface="Microsoft YaHei" charset="-122"/>
                <a:cs typeface="Microsoft YaHei" charset="-122"/>
              </a:rPr>
              <a:t>SteamVR</a:t>
            </a:r>
            <a:r>
              <a:rPr kumimoji="1" lang="en-US" altLang="zh-CN" sz="1800" dirty="0">
                <a:latin typeface="Microsoft YaHei" charset="-122"/>
                <a:ea typeface="Microsoft YaHei" charset="-122"/>
                <a:cs typeface="Microsoft YaHei" charset="-122"/>
              </a:rPr>
              <a:t> </a:t>
            </a:r>
            <a:r>
              <a:rPr kumimoji="1" lang="zh-CN" altLang="en-US" sz="1800" dirty="0">
                <a:latin typeface="Microsoft YaHei" charset="-122"/>
                <a:ea typeface="Microsoft YaHei" charset="-122"/>
                <a:cs typeface="Microsoft YaHei" charset="-122"/>
              </a:rPr>
              <a:t>应用程序，点击    ，然后选择设备 </a:t>
            </a:r>
            <a:r>
              <a:rPr kumimoji="1" lang="en-US" altLang="zh-CN" sz="1800" dirty="0">
                <a:latin typeface="Microsoft YaHei" charset="-122"/>
                <a:ea typeface="Microsoft YaHei" charset="-122"/>
                <a:cs typeface="Microsoft YaHei" charset="-122"/>
              </a:rPr>
              <a:t>&gt; </a:t>
            </a:r>
            <a:r>
              <a:rPr kumimoji="1" lang="zh-CN" altLang="en-US" sz="1800" dirty="0">
                <a:latin typeface="Microsoft YaHei" charset="-122"/>
                <a:ea typeface="Microsoft YaHei" charset="-122"/>
                <a:cs typeface="Microsoft YaHei" charset="-122"/>
              </a:rPr>
              <a:t>配对操控手柄。按照屏幕说明操作，完成配对。</a:t>
            </a:r>
          </a:p>
        </p:txBody>
      </p:sp>
      <p:sp>
        <p:nvSpPr>
          <p:cNvPr id="4" name="直接连接符 4"/>
          <p:cNvSpPr/>
          <p:nvPr/>
        </p:nvSpPr>
        <p:spPr>
          <a:xfrm>
            <a:off x="355600" y="914400"/>
            <a:ext cx="11328401" cy="0"/>
          </a:xfrm>
          <a:prstGeom prst="line">
            <a:avLst/>
          </a:prstGeom>
          <a:ln w="28575">
            <a:solidFill>
              <a:srgbClr val="A6A6A6"/>
            </a:solidFill>
          </a:ln>
        </p:spPr>
        <p:txBody>
          <a:bodyPr lIns="45719" rIns="45719"/>
          <a:lstStyle/>
          <a:p>
            <a:endParaRPr/>
          </a:p>
        </p:txBody>
      </p:sp>
      <p:grpSp>
        <p:nvGrpSpPr>
          <p:cNvPr id="5" name="圆角矩形 5"/>
          <p:cNvGrpSpPr/>
          <p:nvPr/>
        </p:nvGrpSpPr>
        <p:grpSpPr>
          <a:xfrm>
            <a:off x="10147300" y="317500"/>
            <a:ext cx="1536700" cy="495300"/>
            <a:chOff x="0" y="0"/>
            <a:chExt cx="1536700" cy="495300"/>
          </a:xfrm>
        </p:grpSpPr>
        <p:sp>
          <p:nvSpPr>
            <p:cNvPr id="6" name="圆角矩形"/>
            <p:cNvSpPr/>
            <p:nvPr/>
          </p:nvSpPr>
          <p:spPr>
            <a:xfrm>
              <a:off x="0" y="0"/>
              <a:ext cx="1536700" cy="495300"/>
            </a:xfrm>
            <a:prstGeom prst="roundRect">
              <a:avLst>
                <a:gd name="adj" fmla="val 16667"/>
              </a:avLst>
            </a:prstGeom>
            <a:solidFill>
              <a:srgbClr val="0C86B6"/>
            </a:solidFill>
            <a:ln w="12700" cap="flat">
              <a:noFill/>
              <a:miter lim="400000"/>
            </a:ln>
            <a:effectLst/>
          </p:spPr>
          <p:txBody>
            <a:bodyPr wrap="square" lIns="45719" tIns="45719" rIns="45719" bIns="45719" numCol="1" anchor="ctr">
              <a:noAutofit/>
            </a:bodyPr>
            <a:lstStyle/>
            <a:p>
              <a:pPr algn="ctr">
                <a:defRPr>
                  <a:latin typeface="Calibri"/>
                  <a:ea typeface="Calibri"/>
                  <a:cs typeface="Calibri"/>
                  <a:sym typeface="Calibri"/>
                </a:defRPr>
              </a:pPr>
              <a:endParaRPr/>
            </a:p>
          </p:txBody>
        </p:sp>
        <p:sp>
          <p:nvSpPr>
            <p:cNvPr id="7" name="概况介绍"/>
            <p:cNvSpPr txBox="1"/>
            <p:nvPr/>
          </p:nvSpPr>
          <p:spPr>
            <a:xfrm>
              <a:off x="24178" y="62984"/>
              <a:ext cx="1488344" cy="3693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b="1">
                  <a:solidFill>
                    <a:srgbClr val="FFFFFF"/>
                  </a:solidFill>
                  <a:latin typeface="微软雅黑"/>
                  <a:ea typeface="微软雅黑"/>
                  <a:cs typeface="微软雅黑"/>
                  <a:sym typeface="微软雅黑"/>
                </a:defRPr>
              </a:lvl1pPr>
            </a:lstStyle>
            <a:p>
              <a:r>
                <a:rPr lang="zh-CN" altLang="en-US" dirty="0"/>
                <a:t>硬件操作</a:t>
              </a:r>
              <a:endParaRPr dirty="0"/>
            </a:p>
          </p:txBody>
        </p:sp>
      </p:grpSp>
      <p:pic>
        <p:nvPicPr>
          <p:cNvPr id="8" name="组合 6" descr="组合 6"/>
          <p:cNvPicPr>
            <a:picLocks noChangeAspect="1"/>
          </p:cNvPicPr>
          <p:nvPr/>
        </p:nvPicPr>
        <p:blipFill>
          <a:blip r:embed="rId3">
            <a:extLst/>
          </a:blip>
          <a:stretch>
            <a:fillRect/>
          </a:stretch>
        </p:blipFill>
        <p:spPr>
          <a:xfrm>
            <a:off x="512762" y="407987"/>
            <a:ext cx="334963" cy="403226"/>
          </a:xfrm>
          <a:prstGeom prst="rect">
            <a:avLst/>
          </a:prstGeom>
          <a:ln w="12700">
            <a:miter lim="400000"/>
          </a:ln>
        </p:spPr>
      </p:pic>
      <p:sp>
        <p:nvSpPr>
          <p:cNvPr id="9" name="矩形 8"/>
          <p:cNvSpPr/>
          <p:nvPr/>
        </p:nvSpPr>
        <p:spPr>
          <a:xfrm>
            <a:off x="847725" y="424934"/>
            <a:ext cx="1569660" cy="369332"/>
          </a:xfrm>
          <a:prstGeom prst="rect">
            <a:avLst/>
          </a:prstGeom>
        </p:spPr>
        <p:txBody>
          <a:bodyPr wrap="none">
            <a:spAutoFit/>
          </a:bodyPr>
          <a:lstStyle/>
          <a:p>
            <a:pPr>
              <a:defRPr b="1">
                <a:solidFill>
                  <a:srgbClr val="595959"/>
                </a:solidFill>
                <a:latin typeface="微软雅黑"/>
                <a:ea typeface="微软雅黑"/>
                <a:cs typeface="微软雅黑"/>
                <a:sym typeface="微软雅黑"/>
              </a:defRPr>
            </a:pPr>
            <a:r>
              <a:rPr lang="zh-CN" altLang="en-US" dirty="0"/>
              <a:t>手柄操作流程</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661" y="1372884"/>
            <a:ext cx="4762500" cy="3886200"/>
          </a:xfrm>
          <a:prstGeom prst="rect">
            <a:avLst/>
          </a:prstGeom>
        </p:spPr>
      </p:pic>
      <p:pic>
        <p:nvPicPr>
          <p:cNvPr id="14" name="图片 13"/>
          <p:cNvPicPr>
            <a:picLocks noChangeAspect="1"/>
          </p:cNvPicPr>
          <p:nvPr/>
        </p:nvPicPr>
        <p:blipFill>
          <a:blip r:embed="rId5"/>
          <a:stretch>
            <a:fillRect/>
          </a:stretch>
        </p:blipFill>
        <p:spPr>
          <a:xfrm>
            <a:off x="8683561" y="3529192"/>
            <a:ext cx="393700" cy="317500"/>
          </a:xfrm>
          <a:prstGeom prst="rect">
            <a:avLst/>
          </a:prstGeom>
        </p:spPr>
      </p:pic>
      <p:pic>
        <p:nvPicPr>
          <p:cNvPr id="12" name="图片 17" descr="图片 17">
            <a:extLst>
              <a:ext uri="{FF2B5EF4-FFF2-40B4-BE49-F238E27FC236}">
                <a16:creationId xmlns:a16="http://schemas.microsoft.com/office/drawing/2014/main" id="{BE14699C-0C87-4188-A46A-DAE1E7ABC658}"/>
              </a:ext>
            </a:extLst>
          </p:cNvPr>
          <p:cNvPicPr>
            <a:picLocks noChangeAspect="1"/>
          </p:cNvPicPr>
          <p:nvPr/>
        </p:nvPicPr>
        <p:blipFill>
          <a:blip r:embed="rId6">
            <a:extLst/>
          </a:blip>
          <a:stretch>
            <a:fillRect/>
          </a:stretch>
        </p:blipFill>
        <p:spPr>
          <a:xfrm>
            <a:off x="9680575" y="6022975"/>
            <a:ext cx="2181225" cy="514350"/>
          </a:xfrm>
          <a:prstGeom prst="rect">
            <a:avLst/>
          </a:prstGeom>
          <a:ln w="12700">
            <a:miter lim="400000"/>
          </a:ln>
        </p:spPr>
      </p:pic>
    </p:spTree>
    <p:extLst>
      <p:ext uri="{BB962C8B-B14F-4D97-AF65-F5344CB8AC3E}">
        <p14:creationId xmlns:p14="http://schemas.microsoft.com/office/powerpoint/2010/main" val="48393848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矩形 3"/>
          <p:cNvSpPr/>
          <p:nvPr/>
        </p:nvSpPr>
        <p:spPr>
          <a:xfrm>
            <a:off x="0" y="0"/>
            <a:ext cx="4479946" cy="6836520"/>
          </a:xfrm>
          <a:prstGeom prst="rect">
            <a:avLst/>
          </a:prstGeom>
          <a:solidFill>
            <a:srgbClr val="0C86B6"/>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pic>
        <p:nvPicPr>
          <p:cNvPr id="475" name="图片 6" descr="图片 6"/>
          <p:cNvPicPr>
            <a:picLocks noChangeAspect="1"/>
          </p:cNvPicPr>
          <p:nvPr/>
        </p:nvPicPr>
        <p:blipFill>
          <a:blip r:embed="rId2">
            <a:extLst/>
          </a:blip>
          <a:stretch>
            <a:fillRect/>
          </a:stretch>
        </p:blipFill>
        <p:spPr>
          <a:xfrm>
            <a:off x="1055440" y="1801659"/>
            <a:ext cx="4728356" cy="3656599"/>
          </a:xfrm>
          <a:prstGeom prst="rect">
            <a:avLst/>
          </a:prstGeom>
          <a:ln w="12700">
            <a:miter lim="400000"/>
          </a:ln>
        </p:spPr>
      </p:pic>
      <p:grpSp>
        <p:nvGrpSpPr>
          <p:cNvPr id="480" name="组合 14"/>
          <p:cNvGrpSpPr/>
          <p:nvPr/>
        </p:nvGrpSpPr>
        <p:grpSpPr>
          <a:xfrm>
            <a:off x="7385045" y="1052732"/>
            <a:ext cx="3789369" cy="724099"/>
            <a:chOff x="-2" y="-2"/>
            <a:chExt cx="3789368" cy="724097"/>
          </a:xfrm>
        </p:grpSpPr>
        <p:grpSp>
          <p:nvGrpSpPr>
            <p:cNvPr id="478" name="矩形 12"/>
            <p:cNvGrpSpPr/>
            <p:nvPr/>
          </p:nvGrpSpPr>
          <p:grpSpPr>
            <a:xfrm>
              <a:off x="-3" y="-3"/>
              <a:ext cx="1092949" cy="611154"/>
              <a:chOff x="-1" y="-1"/>
              <a:chExt cx="1092947" cy="611153"/>
            </a:xfrm>
          </p:grpSpPr>
          <p:sp>
            <p:nvSpPr>
              <p:cNvPr id="476" name="矩形"/>
              <p:cNvSpPr/>
              <p:nvPr/>
            </p:nvSpPr>
            <p:spPr>
              <a:xfrm>
                <a:off x="-2" y="-2"/>
                <a:ext cx="1092949" cy="611154"/>
              </a:xfrm>
              <a:prstGeom prst="rect">
                <a:avLst/>
              </a:prstGeom>
              <a:solidFill>
                <a:srgbClr val="0C86B6"/>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p>
            </p:txBody>
          </p:sp>
          <p:sp>
            <p:nvSpPr>
              <p:cNvPr id="477" name="功能"/>
              <p:cNvSpPr txBox="1"/>
              <p:nvPr/>
            </p:nvSpPr>
            <p:spPr>
              <a:xfrm>
                <a:off x="-2" y="5854"/>
                <a:ext cx="1092949" cy="599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b="1">
                    <a:solidFill>
                      <a:srgbClr val="FFFFFF"/>
                    </a:solidFill>
                    <a:latin typeface="微软雅黑"/>
                    <a:ea typeface="微软雅黑"/>
                    <a:cs typeface="微软雅黑"/>
                    <a:sym typeface="微软雅黑"/>
                  </a:defRPr>
                </a:lvl1pPr>
              </a:lstStyle>
              <a:p>
                <a:r>
                  <a:t> 功能</a:t>
                </a:r>
              </a:p>
            </p:txBody>
          </p:sp>
        </p:grpSp>
        <p:sp>
          <p:nvSpPr>
            <p:cNvPr id="479" name="文本框 13"/>
            <p:cNvSpPr txBox="1"/>
            <p:nvPr/>
          </p:nvSpPr>
          <p:spPr>
            <a:xfrm>
              <a:off x="1107460" y="200859"/>
              <a:ext cx="2681907"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defRPr sz="2800" b="1">
                  <a:solidFill>
                    <a:srgbClr val="404040"/>
                  </a:solidFill>
                  <a:latin typeface="微软雅黑"/>
                  <a:ea typeface="微软雅黑"/>
                  <a:cs typeface="微软雅黑"/>
                  <a:sym typeface="微软雅黑"/>
                </a:defRPr>
              </a:lvl1pPr>
            </a:lstStyle>
            <a:p>
              <a:r>
                <a:t>Function</a:t>
              </a:r>
            </a:p>
          </p:txBody>
        </p:sp>
      </p:grpSp>
      <p:sp>
        <p:nvSpPr>
          <p:cNvPr id="481" name="文本框 15"/>
          <p:cNvSpPr txBox="1"/>
          <p:nvPr/>
        </p:nvSpPr>
        <p:spPr>
          <a:xfrm>
            <a:off x="7321550" y="2103658"/>
            <a:ext cx="446308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solidFill>
                  <a:srgbClr val="0C86B6"/>
                </a:solidFill>
                <a:latin typeface="微软雅黑"/>
                <a:ea typeface="微软雅黑"/>
                <a:cs typeface="微软雅黑"/>
                <a:sym typeface="微软雅黑"/>
              </a:defRPr>
            </a:pPr>
            <a:r>
              <a:t>一、一键开机    </a:t>
            </a:r>
            <a:r>
              <a:rPr>
                <a:solidFill>
                  <a:srgbClr val="000000"/>
                </a:solidFill>
              </a:rPr>
              <a:t>八、暂停课件</a:t>
            </a:r>
          </a:p>
        </p:txBody>
      </p:sp>
      <p:sp>
        <p:nvSpPr>
          <p:cNvPr id="482" name="文本框 16"/>
          <p:cNvSpPr txBox="1"/>
          <p:nvPr/>
        </p:nvSpPr>
        <p:spPr>
          <a:xfrm>
            <a:off x="7321550" y="2665633"/>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二、演示教学    九、答题管理</a:t>
            </a:r>
          </a:p>
        </p:txBody>
      </p:sp>
      <p:sp>
        <p:nvSpPr>
          <p:cNvPr id="483" name="文本框 17"/>
          <p:cNvSpPr txBox="1"/>
          <p:nvPr/>
        </p:nvSpPr>
        <p:spPr>
          <a:xfrm>
            <a:off x="7321549" y="3227608"/>
            <a:ext cx="4607102"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三、一键肃屏    十、VR答题</a:t>
            </a:r>
          </a:p>
        </p:txBody>
      </p:sp>
      <p:sp>
        <p:nvSpPr>
          <p:cNvPr id="484" name="文本框 18"/>
          <p:cNvSpPr txBox="1"/>
          <p:nvPr/>
        </p:nvSpPr>
        <p:spPr>
          <a:xfrm>
            <a:off x="7320136" y="3808933"/>
            <a:ext cx="4607101"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四、一键重启    十一、答题统计</a:t>
            </a:r>
          </a:p>
        </p:txBody>
      </p:sp>
      <p:sp>
        <p:nvSpPr>
          <p:cNvPr id="485" name="文本框 19"/>
          <p:cNvSpPr txBox="1"/>
          <p:nvPr/>
        </p:nvSpPr>
        <p:spPr>
          <a:xfrm>
            <a:off x="7321550" y="4351561"/>
            <a:ext cx="4571094"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五、开启课程    十二、场景切换</a:t>
            </a:r>
          </a:p>
        </p:txBody>
      </p:sp>
      <p:sp>
        <p:nvSpPr>
          <p:cNvPr id="486" name="文本框 20"/>
          <p:cNvSpPr txBox="1"/>
          <p:nvPr/>
        </p:nvSpPr>
        <p:spPr>
          <a:xfrm>
            <a:off x="7320136" y="4913536"/>
            <a:ext cx="4694358" cy="510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微软雅黑"/>
                <a:ea typeface="微软雅黑"/>
                <a:cs typeface="微软雅黑"/>
                <a:sym typeface="微软雅黑"/>
              </a:defRPr>
            </a:lvl1pPr>
          </a:lstStyle>
          <a:p>
            <a:r>
              <a:t>六、全屏监控    十三、一键结课</a:t>
            </a:r>
          </a:p>
        </p:txBody>
      </p:sp>
      <p:sp>
        <p:nvSpPr>
          <p:cNvPr id="487" name="矩形 25"/>
          <p:cNvSpPr txBox="1"/>
          <p:nvPr/>
        </p:nvSpPr>
        <p:spPr>
          <a:xfrm>
            <a:off x="7320136" y="5494858"/>
            <a:ext cx="4405269" cy="510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b="1">
                <a:latin typeface="微软雅黑"/>
                <a:ea typeface="微软雅黑"/>
                <a:cs typeface="微软雅黑"/>
                <a:sym typeface="微软雅黑"/>
              </a:defRPr>
            </a:lvl1pPr>
          </a:lstStyle>
          <a:p>
            <a:r>
              <a:t>七、语音功能    十四、一键关机</a:t>
            </a:r>
          </a:p>
        </p:txBody>
      </p:sp>
      <p:sp>
        <p:nvSpPr>
          <p:cNvPr id="488" name="直接连接符 22"/>
          <p:cNvSpPr/>
          <p:nvPr/>
        </p:nvSpPr>
        <p:spPr>
          <a:xfrm>
            <a:off x="7385049" y="1916831"/>
            <a:ext cx="4186242" cy="4"/>
          </a:xfrm>
          <a:prstGeom prst="line">
            <a:avLst/>
          </a:prstGeom>
          <a:ln w="6350">
            <a:solidFill>
              <a:srgbClr val="7F7F7F"/>
            </a:solidFill>
          </a:ln>
        </p:spPr>
        <p:txBody>
          <a:bodyPr lIns="45718" tIns="45718" rIns="45718" bIns="45718"/>
          <a:lstStyle/>
          <a:p>
            <a:endParaRPr/>
          </a:p>
        </p:txBody>
      </p:sp>
      <p:pic>
        <p:nvPicPr>
          <p:cNvPr id="489" name="图片 1" descr="图片 1"/>
          <p:cNvPicPr>
            <a:picLocks noChangeAspect="1"/>
          </p:cNvPicPr>
          <p:nvPr/>
        </p:nvPicPr>
        <p:blipFill>
          <a:blip r:embed="rId3">
            <a:extLst/>
          </a:blip>
          <a:stretch>
            <a:fillRect/>
          </a:stretch>
        </p:blipFill>
        <p:spPr>
          <a:xfrm>
            <a:off x="1259617" y="2103658"/>
            <a:ext cx="4320002" cy="234000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1966</Words>
  <Application>Microsoft Office PowerPoint</Application>
  <PresentationFormat>宽屏</PresentationFormat>
  <Paragraphs>560</Paragraphs>
  <Slides>75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75</vt:i4>
      </vt:variant>
    </vt:vector>
  </HeadingPairs>
  <TitlesOfParts>
    <vt:vector size="85" baseType="lpstr">
      <vt:lpstr>等线</vt:lpstr>
      <vt:lpstr>等线</vt:lpstr>
      <vt:lpstr>等线 Light</vt:lpstr>
      <vt:lpstr>SimHei</vt:lpstr>
      <vt:lpstr>微软雅黑</vt:lpstr>
      <vt:lpstr>微软雅黑</vt:lpstr>
      <vt:lpstr>Arial</vt:lpstr>
      <vt:lpstr>Calibri</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威爱产品部</cp:lastModifiedBy>
  <cp:revision>1</cp:revision>
  <dcterms:modified xsi:type="dcterms:W3CDTF">2017-10-18T02:48:31Z</dcterms:modified>
</cp:coreProperties>
</file>